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59" r:id="rId1"/>
  </p:sldMasterIdLst>
  <p:sldIdLst>
    <p:sldId id="263" r:id="rId2"/>
    <p:sldId id="262" r:id="rId3"/>
    <p:sldId id="264" r:id="rId4"/>
    <p:sldId id="265" r:id="rId5"/>
    <p:sldId id="266" r:id="rId6"/>
    <p:sldId id="268" r:id="rId7"/>
    <p:sldId id="267" r:id="rId8"/>
    <p:sldId id="269" r:id="rId9"/>
    <p:sldId id="273" r:id="rId10"/>
    <p:sldId id="271" r:id="rId11"/>
    <p:sldId id="272" r:id="rId12"/>
    <p:sldId id="274" r:id="rId1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CC33"/>
    <a:srgbClr val="99FF33"/>
    <a:srgbClr val="FF3300"/>
    <a:srgbClr val="FFFF00"/>
    <a:srgbClr val="FF5050"/>
    <a:srgbClr val="66FF66"/>
    <a:srgbClr val="FF33CC"/>
    <a:srgbClr val="FF00FF"/>
    <a:srgbClr val="99FF99"/>
    <a:srgbClr val="66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544" autoAdjust="0"/>
    <p:restoredTop sz="94660" autoAdjust="0"/>
  </p:normalViewPr>
  <p:slideViewPr>
    <p:cSldViewPr snapToGrid="0">
      <p:cViewPr>
        <p:scale>
          <a:sx n="95" d="100"/>
          <a:sy n="95" d="100"/>
        </p:scale>
        <p:origin x="-134" y="-77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41F4176-D432-4091-8F4F-BFDC97E6E4F5}" type="doc">
      <dgm:prSet loTypeId="urn:microsoft.com/office/officeart/2005/8/layout/list1" loCatId="list" qsTypeId="urn:microsoft.com/office/officeart/2005/8/quickstyle/simple2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DEDA9C14-B638-4F94-957A-146ECE81576D}">
      <dgm:prSet phldrT="[Текст]" custT="1"/>
      <dgm:spPr/>
      <dgm:t>
        <a:bodyPr/>
        <a:lstStyle/>
        <a:p>
          <a:r>
            <a:rPr lang="kk-KZ" sz="2400" dirty="0">
              <a:latin typeface="Bahnschrift SemiBold" pitchFamily="34" charset="0"/>
            </a:rPr>
            <a:t>Жанама кесімді</a:t>
          </a:r>
          <a:endParaRPr lang="ru-RU" sz="2400" dirty="0">
            <a:latin typeface="Bahnschrift SemiBold" pitchFamily="34" charset="0"/>
          </a:endParaRPr>
        </a:p>
      </dgm:t>
    </dgm:pt>
    <dgm:pt modelId="{6B0712BB-B3FF-4B86-B414-BDE36DA8CA24}" type="parTrans" cxnId="{EF4F29E8-4CBC-4BD8-8080-FAEDC0F29F5D}">
      <dgm:prSet/>
      <dgm:spPr/>
      <dgm:t>
        <a:bodyPr/>
        <a:lstStyle/>
        <a:p>
          <a:endParaRPr lang="ru-RU"/>
        </a:p>
      </dgm:t>
    </dgm:pt>
    <dgm:pt modelId="{E801F330-9BF5-4AF4-A337-64240A926687}" type="sibTrans" cxnId="{EF4F29E8-4CBC-4BD8-8080-FAEDC0F29F5D}">
      <dgm:prSet/>
      <dgm:spPr/>
      <dgm:t>
        <a:bodyPr/>
        <a:lstStyle/>
        <a:p>
          <a:endParaRPr lang="ru-RU"/>
        </a:p>
      </dgm:t>
    </dgm:pt>
    <dgm:pt modelId="{7826D3D1-1E55-49D1-8E21-651DB7BCE2D1}">
      <dgm:prSet phldrT="[Текст]" custT="1"/>
      <dgm:spPr/>
      <dgm:t>
        <a:bodyPr/>
        <a:lstStyle/>
        <a:p>
          <a:r>
            <a:rPr lang="kk-KZ" sz="2400" dirty="0">
              <a:latin typeface="Bahnschrift SemiBold" pitchFamily="34" charset="0"/>
            </a:rPr>
            <a:t>Аккордтық</a:t>
          </a:r>
          <a:endParaRPr lang="ru-RU" sz="2400" dirty="0">
            <a:latin typeface="Bahnschrift SemiBold" pitchFamily="34" charset="0"/>
          </a:endParaRPr>
        </a:p>
      </dgm:t>
    </dgm:pt>
    <dgm:pt modelId="{AF7277F2-A37F-402A-9E88-0ADA763534DC}" type="parTrans" cxnId="{AD77AA6F-5E21-410C-87A8-A5F75D9A73F3}">
      <dgm:prSet/>
      <dgm:spPr/>
      <dgm:t>
        <a:bodyPr/>
        <a:lstStyle/>
        <a:p>
          <a:endParaRPr lang="ru-RU"/>
        </a:p>
      </dgm:t>
    </dgm:pt>
    <dgm:pt modelId="{8D5BE8AF-34C5-4880-920D-D19D30F9C53C}" type="sibTrans" cxnId="{AD77AA6F-5E21-410C-87A8-A5F75D9A73F3}">
      <dgm:prSet/>
      <dgm:spPr/>
      <dgm:t>
        <a:bodyPr/>
        <a:lstStyle/>
        <a:p>
          <a:endParaRPr lang="ru-RU"/>
        </a:p>
      </dgm:t>
    </dgm:pt>
    <dgm:pt modelId="{F150337C-3675-4404-B46D-63139BE30666}">
      <dgm:prSet phldrT="[Текст]" custT="1"/>
      <dgm:spPr/>
      <dgm:t>
        <a:bodyPr/>
        <a:lstStyle/>
        <a:p>
          <a:r>
            <a:rPr lang="kk-KZ" sz="2400" dirty="0">
              <a:latin typeface="Bahnschrift SemiBold" pitchFamily="34" charset="0"/>
            </a:rPr>
            <a:t>Кесімді прогрессивті</a:t>
          </a:r>
          <a:endParaRPr lang="ru-RU" sz="2400" dirty="0">
            <a:latin typeface="Bahnschrift SemiBold" pitchFamily="34" charset="0"/>
          </a:endParaRPr>
        </a:p>
      </dgm:t>
    </dgm:pt>
    <dgm:pt modelId="{DDB92698-0FEA-4B6F-B796-F7F09148CB20}" type="parTrans" cxnId="{94ECB0CD-4997-4B15-97B5-8E1E8388E49C}">
      <dgm:prSet/>
      <dgm:spPr/>
      <dgm:t>
        <a:bodyPr/>
        <a:lstStyle/>
        <a:p>
          <a:endParaRPr lang="ru-RU"/>
        </a:p>
      </dgm:t>
    </dgm:pt>
    <dgm:pt modelId="{CCFB5F3D-D199-4F50-86BC-188A2C04038B}" type="sibTrans" cxnId="{94ECB0CD-4997-4B15-97B5-8E1E8388E49C}">
      <dgm:prSet/>
      <dgm:spPr/>
      <dgm:t>
        <a:bodyPr/>
        <a:lstStyle/>
        <a:p>
          <a:endParaRPr lang="ru-RU"/>
        </a:p>
      </dgm:t>
    </dgm:pt>
    <dgm:pt modelId="{C952BBEC-2353-4813-BC95-97A10E94B133}">
      <dgm:prSet custT="1"/>
      <dgm:spPr/>
      <dgm:t>
        <a:bodyPr/>
        <a:lstStyle/>
        <a:p>
          <a:r>
            <a:rPr lang="kk-KZ" sz="2400" dirty="0">
              <a:latin typeface="Bahnschrift SemiBold" pitchFamily="34" charset="0"/>
            </a:rPr>
            <a:t>Кесімді сыйлықтық</a:t>
          </a:r>
          <a:endParaRPr lang="ru-RU" sz="2400" dirty="0">
            <a:latin typeface="Bahnschrift SemiBold" pitchFamily="34" charset="0"/>
          </a:endParaRPr>
        </a:p>
      </dgm:t>
    </dgm:pt>
    <dgm:pt modelId="{604AC78E-C379-41D0-A5C4-E5D30FCC9381}" type="parTrans" cxnId="{B8A4E563-E4C8-4F58-B8D6-07C960658358}">
      <dgm:prSet/>
      <dgm:spPr/>
      <dgm:t>
        <a:bodyPr/>
        <a:lstStyle/>
        <a:p>
          <a:endParaRPr lang="ru-RU"/>
        </a:p>
      </dgm:t>
    </dgm:pt>
    <dgm:pt modelId="{58B8B67E-A690-4975-9AEB-40CE651CFF8B}" type="sibTrans" cxnId="{B8A4E563-E4C8-4F58-B8D6-07C960658358}">
      <dgm:prSet/>
      <dgm:spPr/>
      <dgm:t>
        <a:bodyPr/>
        <a:lstStyle/>
        <a:p>
          <a:endParaRPr lang="ru-RU"/>
        </a:p>
      </dgm:t>
    </dgm:pt>
    <dgm:pt modelId="{0CA107B5-8050-4F70-A4F4-A107AA07C2BB}">
      <dgm:prSet custT="1"/>
      <dgm:spPr/>
      <dgm:t>
        <a:bodyPr/>
        <a:lstStyle/>
        <a:p>
          <a:r>
            <a:rPr lang="kk-KZ" sz="2400" dirty="0">
              <a:latin typeface="Bahnschrift SemiBold" pitchFamily="34" charset="0"/>
            </a:rPr>
            <a:t>Жай кесімді</a:t>
          </a:r>
          <a:endParaRPr lang="ru-RU" sz="2400" dirty="0">
            <a:latin typeface="Bahnschrift SemiBold" pitchFamily="34" charset="0"/>
          </a:endParaRPr>
        </a:p>
      </dgm:t>
    </dgm:pt>
    <dgm:pt modelId="{71FCA3E2-80DA-4DE8-8627-411BF3B76194}" type="parTrans" cxnId="{3EABC079-4F92-4BA0-A610-EA657C9665A3}">
      <dgm:prSet/>
      <dgm:spPr/>
      <dgm:t>
        <a:bodyPr/>
        <a:lstStyle/>
        <a:p>
          <a:endParaRPr lang="ru-RU"/>
        </a:p>
      </dgm:t>
    </dgm:pt>
    <dgm:pt modelId="{20BDFA15-C853-4FCC-85C8-14D622185662}" type="sibTrans" cxnId="{3EABC079-4F92-4BA0-A610-EA657C9665A3}">
      <dgm:prSet/>
      <dgm:spPr/>
      <dgm:t>
        <a:bodyPr/>
        <a:lstStyle/>
        <a:p>
          <a:endParaRPr lang="ru-RU"/>
        </a:p>
      </dgm:t>
    </dgm:pt>
    <dgm:pt modelId="{4692F515-698E-442B-B879-32DE419692E8}" type="pres">
      <dgm:prSet presAssocID="{641F4176-D432-4091-8F4F-BFDC97E6E4F5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D8AA9DA9-DC14-4A28-82FD-EB94D3D95FC6}" type="pres">
      <dgm:prSet presAssocID="{0CA107B5-8050-4F70-A4F4-A107AA07C2BB}" presName="parentLin" presStyleCnt="0"/>
      <dgm:spPr/>
    </dgm:pt>
    <dgm:pt modelId="{627A6935-E5A1-4674-9376-B564512A03C2}" type="pres">
      <dgm:prSet presAssocID="{0CA107B5-8050-4F70-A4F4-A107AA07C2BB}" presName="parentLeftMargin" presStyleLbl="node1" presStyleIdx="0" presStyleCnt="5"/>
      <dgm:spPr/>
      <dgm:t>
        <a:bodyPr/>
        <a:lstStyle/>
        <a:p>
          <a:endParaRPr lang="ru-RU"/>
        </a:p>
      </dgm:t>
    </dgm:pt>
    <dgm:pt modelId="{E22D537D-5DAD-4287-8D1A-1E9F4E5CA759}" type="pres">
      <dgm:prSet presAssocID="{0CA107B5-8050-4F70-A4F4-A107AA07C2BB}" presName="parentText" presStyleLbl="node1" presStyleIdx="0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E5DC0F6-D41E-42BF-B2D5-291BF316786A}" type="pres">
      <dgm:prSet presAssocID="{0CA107B5-8050-4F70-A4F4-A107AA07C2BB}" presName="negativeSpace" presStyleCnt="0"/>
      <dgm:spPr/>
    </dgm:pt>
    <dgm:pt modelId="{581FF03E-DC0A-4BEB-B3C4-52D21AEC0FF3}" type="pres">
      <dgm:prSet presAssocID="{0CA107B5-8050-4F70-A4F4-A107AA07C2BB}" presName="childText" presStyleLbl="conFgAcc1" presStyleIdx="0" presStyleCnt="5" custLinFactNeighborY="-44718">
        <dgm:presLayoutVars>
          <dgm:bulletEnabled val="1"/>
        </dgm:presLayoutVars>
      </dgm:prSet>
      <dgm:spPr/>
    </dgm:pt>
    <dgm:pt modelId="{2A28DB83-5576-4337-A00F-F22F52D0ADA2}" type="pres">
      <dgm:prSet presAssocID="{20BDFA15-C853-4FCC-85C8-14D622185662}" presName="spaceBetweenRectangles" presStyleCnt="0"/>
      <dgm:spPr/>
    </dgm:pt>
    <dgm:pt modelId="{5E094F76-3E18-471C-84B5-B331BC68D5A2}" type="pres">
      <dgm:prSet presAssocID="{C952BBEC-2353-4813-BC95-97A10E94B133}" presName="parentLin" presStyleCnt="0"/>
      <dgm:spPr/>
    </dgm:pt>
    <dgm:pt modelId="{D3210D68-24D9-4537-AA21-CAC1C3B3B3B9}" type="pres">
      <dgm:prSet presAssocID="{C952BBEC-2353-4813-BC95-97A10E94B133}" presName="parentLeftMargin" presStyleLbl="node1" presStyleIdx="0" presStyleCnt="5"/>
      <dgm:spPr/>
      <dgm:t>
        <a:bodyPr/>
        <a:lstStyle/>
        <a:p>
          <a:endParaRPr lang="ru-RU"/>
        </a:p>
      </dgm:t>
    </dgm:pt>
    <dgm:pt modelId="{2A30619B-F9B2-46F2-8DE4-29B29BCE1B7E}" type="pres">
      <dgm:prSet presAssocID="{C952BBEC-2353-4813-BC95-97A10E94B133}" presName="parentText" presStyleLbl="node1" presStyleIdx="1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5BFCEA4-9E56-4127-9622-2E1B88C0F892}" type="pres">
      <dgm:prSet presAssocID="{C952BBEC-2353-4813-BC95-97A10E94B133}" presName="negativeSpace" presStyleCnt="0"/>
      <dgm:spPr/>
    </dgm:pt>
    <dgm:pt modelId="{9B0F2E8C-683B-4D3D-8AD2-1077F8062EA2}" type="pres">
      <dgm:prSet presAssocID="{C952BBEC-2353-4813-BC95-97A10E94B133}" presName="childText" presStyleLbl="conFgAcc1" presStyleIdx="1" presStyleCnt="5">
        <dgm:presLayoutVars>
          <dgm:bulletEnabled val="1"/>
        </dgm:presLayoutVars>
      </dgm:prSet>
      <dgm:spPr/>
    </dgm:pt>
    <dgm:pt modelId="{6B4AA915-A63A-4814-81E1-2D84618CE443}" type="pres">
      <dgm:prSet presAssocID="{58B8B67E-A690-4975-9AEB-40CE651CFF8B}" presName="spaceBetweenRectangles" presStyleCnt="0"/>
      <dgm:spPr/>
    </dgm:pt>
    <dgm:pt modelId="{37747C0F-CD85-46C1-8723-DD224F468441}" type="pres">
      <dgm:prSet presAssocID="{DEDA9C14-B638-4F94-957A-146ECE81576D}" presName="parentLin" presStyleCnt="0"/>
      <dgm:spPr/>
    </dgm:pt>
    <dgm:pt modelId="{B3DDC97F-2CD1-46F0-926E-68097BC60C96}" type="pres">
      <dgm:prSet presAssocID="{DEDA9C14-B638-4F94-957A-146ECE81576D}" presName="parentLeftMargin" presStyleLbl="node1" presStyleIdx="1" presStyleCnt="5"/>
      <dgm:spPr/>
      <dgm:t>
        <a:bodyPr/>
        <a:lstStyle/>
        <a:p>
          <a:endParaRPr lang="ru-RU"/>
        </a:p>
      </dgm:t>
    </dgm:pt>
    <dgm:pt modelId="{9353CC9E-4838-47F6-A4AE-DB32F19AE9A9}" type="pres">
      <dgm:prSet presAssocID="{DEDA9C14-B638-4F94-957A-146ECE81576D}" presName="parentText" presStyleLbl="node1" presStyleIdx="2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9A7ADD4-0530-48E3-94A6-C239C23A2F24}" type="pres">
      <dgm:prSet presAssocID="{DEDA9C14-B638-4F94-957A-146ECE81576D}" presName="negativeSpace" presStyleCnt="0"/>
      <dgm:spPr/>
    </dgm:pt>
    <dgm:pt modelId="{6F3C2005-43EB-46CD-8D86-1E99CC68BB7C}" type="pres">
      <dgm:prSet presAssocID="{DEDA9C14-B638-4F94-957A-146ECE81576D}" presName="childText" presStyleLbl="conFgAcc1" presStyleIdx="2" presStyleCnt="5">
        <dgm:presLayoutVars>
          <dgm:bulletEnabled val="1"/>
        </dgm:presLayoutVars>
      </dgm:prSet>
      <dgm:spPr/>
    </dgm:pt>
    <dgm:pt modelId="{8303DC3F-E601-476F-BBD6-9306DCD94EF5}" type="pres">
      <dgm:prSet presAssocID="{E801F330-9BF5-4AF4-A337-64240A926687}" presName="spaceBetweenRectangles" presStyleCnt="0"/>
      <dgm:spPr/>
    </dgm:pt>
    <dgm:pt modelId="{2278B5EE-A2BC-4AB8-951A-A5439E84B296}" type="pres">
      <dgm:prSet presAssocID="{7826D3D1-1E55-49D1-8E21-651DB7BCE2D1}" presName="parentLin" presStyleCnt="0"/>
      <dgm:spPr/>
    </dgm:pt>
    <dgm:pt modelId="{2FE2961F-CD16-4D43-AF5E-96D62FF318CC}" type="pres">
      <dgm:prSet presAssocID="{7826D3D1-1E55-49D1-8E21-651DB7BCE2D1}" presName="parentLeftMargin" presStyleLbl="node1" presStyleIdx="2" presStyleCnt="5"/>
      <dgm:spPr/>
      <dgm:t>
        <a:bodyPr/>
        <a:lstStyle/>
        <a:p>
          <a:endParaRPr lang="ru-RU"/>
        </a:p>
      </dgm:t>
    </dgm:pt>
    <dgm:pt modelId="{C9CB2B4B-A7FE-498D-AEE0-DDCFB21C71BA}" type="pres">
      <dgm:prSet presAssocID="{7826D3D1-1E55-49D1-8E21-651DB7BCE2D1}" presName="parentText" presStyleLbl="node1" presStyleIdx="3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6944E2F-7D29-4DF7-BEE3-1B77E0296ED6}" type="pres">
      <dgm:prSet presAssocID="{7826D3D1-1E55-49D1-8E21-651DB7BCE2D1}" presName="negativeSpace" presStyleCnt="0"/>
      <dgm:spPr/>
    </dgm:pt>
    <dgm:pt modelId="{BFBC0201-EAB9-494D-8EDB-2D4EF3E83EAA}" type="pres">
      <dgm:prSet presAssocID="{7826D3D1-1E55-49D1-8E21-651DB7BCE2D1}" presName="childText" presStyleLbl="conFgAcc1" presStyleIdx="3" presStyleCnt="5">
        <dgm:presLayoutVars>
          <dgm:bulletEnabled val="1"/>
        </dgm:presLayoutVars>
      </dgm:prSet>
      <dgm:spPr/>
    </dgm:pt>
    <dgm:pt modelId="{5AB1E765-3328-48DF-A320-D62A093AA9C1}" type="pres">
      <dgm:prSet presAssocID="{8D5BE8AF-34C5-4880-920D-D19D30F9C53C}" presName="spaceBetweenRectangles" presStyleCnt="0"/>
      <dgm:spPr/>
    </dgm:pt>
    <dgm:pt modelId="{82034588-F5C9-4529-8AE1-A4B4D3EA6ABE}" type="pres">
      <dgm:prSet presAssocID="{F150337C-3675-4404-B46D-63139BE30666}" presName="parentLin" presStyleCnt="0"/>
      <dgm:spPr/>
    </dgm:pt>
    <dgm:pt modelId="{B18955EE-AD3A-4E3D-9FEF-544ECEED62DF}" type="pres">
      <dgm:prSet presAssocID="{F150337C-3675-4404-B46D-63139BE30666}" presName="parentLeftMargin" presStyleLbl="node1" presStyleIdx="3" presStyleCnt="5"/>
      <dgm:spPr/>
      <dgm:t>
        <a:bodyPr/>
        <a:lstStyle/>
        <a:p>
          <a:endParaRPr lang="ru-RU"/>
        </a:p>
      </dgm:t>
    </dgm:pt>
    <dgm:pt modelId="{8A764B8F-8DB4-42B3-8A46-DDDC1C0FD38E}" type="pres">
      <dgm:prSet presAssocID="{F150337C-3675-4404-B46D-63139BE30666}" presName="parentText" presStyleLbl="node1" presStyleIdx="4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FB79E95-AD32-40F7-9D05-814FAC8415B3}" type="pres">
      <dgm:prSet presAssocID="{F150337C-3675-4404-B46D-63139BE30666}" presName="negativeSpace" presStyleCnt="0"/>
      <dgm:spPr/>
    </dgm:pt>
    <dgm:pt modelId="{42546D33-8584-4E34-A500-46D9011C9541}" type="pres">
      <dgm:prSet presAssocID="{F150337C-3675-4404-B46D-63139BE30666}" presName="childText" presStyleLbl="conFgAcc1" presStyleIdx="4" presStyleCnt="5">
        <dgm:presLayoutVars>
          <dgm:bulletEnabled val="1"/>
        </dgm:presLayoutVars>
      </dgm:prSet>
      <dgm:spPr/>
    </dgm:pt>
  </dgm:ptLst>
  <dgm:cxnLst>
    <dgm:cxn modelId="{E1A5BEE4-EDF5-46D3-9226-72DE546F180A}" type="presOf" srcId="{0CA107B5-8050-4F70-A4F4-A107AA07C2BB}" destId="{E22D537D-5DAD-4287-8D1A-1E9F4E5CA759}" srcOrd="1" destOrd="0" presId="urn:microsoft.com/office/officeart/2005/8/layout/list1"/>
    <dgm:cxn modelId="{AAED33AA-A344-4F0F-B3B8-95A6329EA99E}" type="presOf" srcId="{DEDA9C14-B638-4F94-957A-146ECE81576D}" destId="{B3DDC97F-2CD1-46F0-926E-68097BC60C96}" srcOrd="0" destOrd="0" presId="urn:microsoft.com/office/officeart/2005/8/layout/list1"/>
    <dgm:cxn modelId="{B8A4E563-E4C8-4F58-B8D6-07C960658358}" srcId="{641F4176-D432-4091-8F4F-BFDC97E6E4F5}" destId="{C952BBEC-2353-4813-BC95-97A10E94B133}" srcOrd="1" destOrd="0" parTransId="{604AC78E-C379-41D0-A5C4-E5D30FCC9381}" sibTransId="{58B8B67E-A690-4975-9AEB-40CE651CFF8B}"/>
    <dgm:cxn modelId="{94ECB0CD-4997-4B15-97B5-8E1E8388E49C}" srcId="{641F4176-D432-4091-8F4F-BFDC97E6E4F5}" destId="{F150337C-3675-4404-B46D-63139BE30666}" srcOrd="4" destOrd="0" parTransId="{DDB92698-0FEA-4B6F-B796-F7F09148CB20}" sibTransId="{CCFB5F3D-D199-4F50-86BC-188A2C04038B}"/>
    <dgm:cxn modelId="{52813EB0-33F4-488A-B5B3-29F785BA03CE}" type="presOf" srcId="{641F4176-D432-4091-8F4F-BFDC97E6E4F5}" destId="{4692F515-698E-442B-B879-32DE419692E8}" srcOrd="0" destOrd="0" presId="urn:microsoft.com/office/officeart/2005/8/layout/list1"/>
    <dgm:cxn modelId="{89E00674-29BB-49D0-9D77-7040C7CDC4C8}" type="presOf" srcId="{F150337C-3675-4404-B46D-63139BE30666}" destId="{B18955EE-AD3A-4E3D-9FEF-544ECEED62DF}" srcOrd="0" destOrd="0" presId="urn:microsoft.com/office/officeart/2005/8/layout/list1"/>
    <dgm:cxn modelId="{EF4F29E8-4CBC-4BD8-8080-FAEDC0F29F5D}" srcId="{641F4176-D432-4091-8F4F-BFDC97E6E4F5}" destId="{DEDA9C14-B638-4F94-957A-146ECE81576D}" srcOrd="2" destOrd="0" parTransId="{6B0712BB-B3FF-4B86-B414-BDE36DA8CA24}" sibTransId="{E801F330-9BF5-4AF4-A337-64240A926687}"/>
    <dgm:cxn modelId="{7EA9AD3C-E7CB-4BD8-AB36-68D9514169DF}" type="presOf" srcId="{7826D3D1-1E55-49D1-8E21-651DB7BCE2D1}" destId="{C9CB2B4B-A7FE-498D-AEE0-DDCFB21C71BA}" srcOrd="1" destOrd="0" presId="urn:microsoft.com/office/officeart/2005/8/layout/list1"/>
    <dgm:cxn modelId="{1DC12834-843B-46BE-A7F6-10B056BA250D}" type="presOf" srcId="{DEDA9C14-B638-4F94-957A-146ECE81576D}" destId="{9353CC9E-4838-47F6-A4AE-DB32F19AE9A9}" srcOrd="1" destOrd="0" presId="urn:microsoft.com/office/officeart/2005/8/layout/list1"/>
    <dgm:cxn modelId="{1CF4F674-7B2D-4901-BAE5-1E6C538E0CC3}" type="presOf" srcId="{7826D3D1-1E55-49D1-8E21-651DB7BCE2D1}" destId="{2FE2961F-CD16-4D43-AF5E-96D62FF318CC}" srcOrd="0" destOrd="0" presId="urn:microsoft.com/office/officeart/2005/8/layout/list1"/>
    <dgm:cxn modelId="{7D77C637-8512-4262-98B1-A8077DC9BEEF}" type="presOf" srcId="{C952BBEC-2353-4813-BC95-97A10E94B133}" destId="{2A30619B-F9B2-46F2-8DE4-29B29BCE1B7E}" srcOrd="1" destOrd="0" presId="urn:microsoft.com/office/officeart/2005/8/layout/list1"/>
    <dgm:cxn modelId="{066EF160-DD88-4861-A74F-CF0FA59F2156}" type="presOf" srcId="{0CA107B5-8050-4F70-A4F4-A107AA07C2BB}" destId="{627A6935-E5A1-4674-9376-B564512A03C2}" srcOrd="0" destOrd="0" presId="urn:microsoft.com/office/officeart/2005/8/layout/list1"/>
    <dgm:cxn modelId="{3EABC079-4F92-4BA0-A610-EA657C9665A3}" srcId="{641F4176-D432-4091-8F4F-BFDC97E6E4F5}" destId="{0CA107B5-8050-4F70-A4F4-A107AA07C2BB}" srcOrd="0" destOrd="0" parTransId="{71FCA3E2-80DA-4DE8-8627-411BF3B76194}" sibTransId="{20BDFA15-C853-4FCC-85C8-14D622185662}"/>
    <dgm:cxn modelId="{AD77AA6F-5E21-410C-87A8-A5F75D9A73F3}" srcId="{641F4176-D432-4091-8F4F-BFDC97E6E4F5}" destId="{7826D3D1-1E55-49D1-8E21-651DB7BCE2D1}" srcOrd="3" destOrd="0" parTransId="{AF7277F2-A37F-402A-9E88-0ADA763534DC}" sibTransId="{8D5BE8AF-34C5-4880-920D-D19D30F9C53C}"/>
    <dgm:cxn modelId="{3EB656F7-790B-415C-BA15-F3E09DAF68EF}" type="presOf" srcId="{F150337C-3675-4404-B46D-63139BE30666}" destId="{8A764B8F-8DB4-42B3-8A46-DDDC1C0FD38E}" srcOrd="1" destOrd="0" presId="urn:microsoft.com/office/officeart/2005/8/layout/list1"/>
    <dgm:cxn modelId="{BC148BEE-D8F3-4F51-882B-C6B5F76E05F1}" type="presOf" srcId="{C952BBEC-2353-4813-BC95-97A10E94B133}" destId="{D3210D68-24D9-4537-AA21-CAC1C3B3B3B9}" srcOrd="0" destOrd="0" presId="urn:microsoft.com/office/officeart/2005/8/layout/list1"/>
    <dgm:cxn modelId="{56033EBE-6D07-4EBA-97BE-069D5F87E69C}" type="presParOf" srcId="{4692F515-698E-442B-B879-32DE419692E8}" destId="{D8AA9DA9-DC14-4A28-82FD-EB94D3D95FC6}" srcOrd="0" destOrd="0" presId="urn:microsoft.com/office/officeart/2005/8/layout/list1"/>
    <dgm:cxn modelId="{DC3EB31C-694F-4CA8-B9D8-2843E55BB79A}" type="presParOf" srcId="{D8AA9DA9-DC14-4A28-82FD-EB94D3D95FC6}" destId="{627A6935-E5A1-4674-9376-B564512A03C2}" srcOrd="0" destOrd="0" presId="urn:microsoft.com/office/officeart/2005/8/layout/list1"/>
    <dgm:cxn modelId="{CE5CE666-5EA6-4B97-962A-39FA7215CBFD}" type="presParOf" srcId="{D8AA9DA9-DC14-4A28-82FD-EB94D3D95FC6}" destId="{E22D537D-5DAD-4287-8D1A-1E9F4E5CA759}" srcOrd="1" destOrd="0" presId="urn:microsoft.com/office/officeart/2005/8/layout/list1"/>
    <dgm:cxn modelId="{24CECC18-9F8F-4CF9-A792-88C6992B8C82}" type="presParOf" srcId="{4692F515-698E-442B-B879-32DE419692E8}" destId="{2E5DC0F6-D41E-42BF-B2D5-291BF316786A}" srcOrd="1" destOrd="0" presId="urn:microsoft.com/office/officeart/2005/8/layout/list1"/>
    <dgm:cxn modelId="{B8C00521-C60F-4FA5-BE18-AD9A6EDB204C}" type="presParOf" srcId="{4692F515-698E-442B-B879-32DE419692E8}" destId="{581FF03E-DC0A-4BEB-B3C4-52D21AEC0FF3}" srcOrd="2" destOrd="0" presId="urn:microsoft.com/office/officeart/2005/8/layout/list1"/>
    <dgm:cxn modelId="{40BFF667-A940-436B-941F-D2A38CB07C59}" type="presParOf" srcId="{4692F515-698E-442B-B879-32DE419692E8}" destId="{2A28DB83-5576-4337-A00F-F22F52D0ADA2}" srcOrd="3" destOrd="0" presId="urn:microsoft.com/office/officeart/2005/8/layout/list1"/>
    <dgm:cxn modelId="{35596800-F89A-4169-959F-AD271562A6CE}" type="presParOf" srcId="{4692F515-698E-442B-B879-32DE419692E8}" destId="{5E094F76-3E18-471C-84B5-B331BC68D5A2}" srcOrd="4" destOrd="0" presId="urn:microsoft.com/office/officeart/2005/8/layout/list1"/>
    <dgm:cxn modelId="{5FD1856C-9FE3-4C6E-AD72-5965F25FEFEC}" type="presParOf" srcId="{5E094F76-3E18-471C-84B5-B331BC68D5A2}" destId="{D3210D68-24D9-4537-AA21-CAC1C3B3B3B9}" srcOrd="0" destOrd="0" presId="urn:microsoft.com/office/officeart/2005/8/layout/list1"/>
    <dgm:cxn modelId="{267B9431-7449-45A7-8718-C5666ED5CD92}" type="presParOf" srcId="{5E094F76-3E18-471C-84B5-B331BC68D5A2}" destId="{2A30619B-F9B2-46F2-8DE4-29B29BCE1B7E}" srcOrd="1" destOrd="0" presId="urn:microsoft.com/office/officeart/2005/8/layout/list1"/>
    <dgm:cxn modelId="{0EBFC9A1-154B-45BB-9C17-2FE4EF43E741}" type="presParOf" srcId="{4692F515-698E-442B-B879-32DE419692E8}" destId="{65BFCEA4-9E56-4127-9622-2E1B88C0F892}" srcOrd="5" destOrd="0" presId="urn:microsoft.com/office/officeart/2005/8/layout/list1"/>
    <dgm:cxn modelId="{E664F9B8-B56E-4994-91A8-18756983DE16}" type="presParOf" srcId="{4692F515-698E-442B-B879-32DE419692E8}" destId="{9B0F2E8C-683B-4D3D-8AD2-1077F8062EA2}" srcOrd="6" destOrd="0" presId="urn:microsoft.com/office/officeart/2005/8/layout/list1"/>
    <dgm:cxn modelId="{D162B05F-27D7-4F34-A4DC-AF73093CF4AD}" type="presParOf" srcId="{4692F515-698E-442B-B879-32DE419692E8}" destId="{6B4AA915-A63A-4814-81E1-2D84618CE443}" srcOrd="7" destOrd="0" presId="urn:microsoft.com/office/officeart/2005/8/layout/list1"/>
    <dgm:cxn modelId="{98EEC487-28CD-4417-85A2-14AA71AE5901}" type="presParOf" srcId="{4692F515-698E-442B-B879-32DE419692E8}" destId="{37747C0F-CD85-46C1-8723-DD224F468441}" srcOrd="8" destOrd="0" presId="urn:microsoft.com/office/officeart/2005/8/layout/list1"/>
    <dgm:cxn modelId="{6AC23097-1215-4BAB-9BC2-F041D5B9548F}" type="presParOf" srcId="{37747C0F-CD85-46C1-8723-DD224F468441}" destId="{B3DDC97F-2CD1-46F0-926E-68097BC60C96}" srcOrd="0" destOrd="0" presId="urn:microsoft.com/office/officeart/2005/8/layout/list1"/>
    <dgm:cxn modelId="{F834B633-9D9D-4887-8DE0-ED1FCBA0B589}" type="presParOf" srcId="{37747C0F-CD85-46C1-8723-DD224F468441}" destId="{9353CC9E-4838-47F6-A4AE-DB32F19AE9A9}" srcOrd="1" destOrd="0" presId="urn:microsoft.com/office/officeart/2005/8/layout/list1"/>
    <dgm:cxn modelId="{E72DF088-61B2-4D9D-BDAD-74A2BE8D8DD1}" type="presParOf" srcId="{4692F515-698E-442B-B879-32DE419692E8}" destId="{D9A7ADD4-0530-48E3-94A6-C239C23A2F24}" srcOrd="9" destOrd="0" presId="urn:microsoft.com/office/officeart/2005/8/layout/list1"/>
    <dgm:cxn modelId="{10ED3405-846F-4D8C-888E-17144E88BBAB}" type="presParOf" srcId="{4692F515-698E-442B-B879-32DE419692E8}" destId="{6F3C2005-43EB-46CD-8D86-1E99CC68BB7C}" srcOrd="10" destOrd="0" presId="urn:microsoft.com/office/officeart/2005/8/layout/list1"/>
    <dgm:cxn modelId="{0C4C0EC1-5F6A-4ABD-A1F3-23B18581C4C7}" type="presParOf" srcId="{4692F515-698E-442B-B879-32DE419692E8}" destId="{8303DC3F-E601-476F-BBD6-9306DCD94EF5}" srcOrd="11" destOrd="0" presId="urn:microsoft.com/office/officeart/2005/8/layout/list1"/>
    <dgm:cxn modelId="{4FCA6845-17E6-4E6D-9F4D-2E95D2F850C7}" type="presParOf" srcId="{4692F515-698E-442B-B879-32DE419692E8}" destId="{2278B5EE-A2BC-4AB8-951A-A5439E84B296}" srcOrd="12" destOrd="0" presId="urn:microsoft.com/office/officeart/2005/8/layout/list1"/>
    <dgm:cxn modelId="{BFF27F2A-A416-46CC-81C4-8E3230F7702B}" type="presParOf" srcId="{2278B5EE-A2BC-4AB8-951A-A5439E84B296}" destId="{2FE2961F-CD16-4D43-AF5E-96D62FF318CC}" srcOrd="0" destOrd="0" presId="urn:microsoft.com/office/officeart/2005/8/layout/list1"/>
    <dgm:cxn modelId="{4BC49F54-E366-4106-8AB8-0FC76EE3CCC5}" type="presParOf" srcId="{2278B5EE-A2BC-4AB8-951A-A5439E84B296}" destId="{C9CB2B4B-A7FE-498D-AEE0-DDCFB21C71BA}" srcOrd="1" destOrd="0" presId="urn:microsoft.com/office/officeart/2005/8/layout/list1"/>
    <dgm:cxn modelId="{2F46710C-33B7-4522-9582-F9D021FC9D60}" type="presParOf" srcId="{4692F515-698E-442B-B879-32DE419692E8}" destId="{76944E2F-7D29-4DF7-BEE3-1B77E0296ED6}" srcOrd="13" destOrd="0" presId="urn:microsoft.com/office/officeart/2005/8/layout/list1"/>
    <dgm:cxn modelId="{625F313F-117D-4C75-A46E-E5EDDFB16A48}" type="presParOf" srcId="{4692F515-698E-442B-B879-32DE419692E8}" destId="{BFBC0201-EAB9-494D-8EDB-2D4EF3E83EAA}" srcOrd="14" destOrd="0" presId="urn:microsoft.com/office/officeart/2005/8/layout/list1"/>
    <dgm:cxn modelId="{36D8F8A6-B06E-412F-A53B-D017A24F38F7}" type="presParOf" srcId="{4692F515-698E-442B-B879-32DE419692E8}" destId="{5AB1E765-3328-48DF-A320-D62A093AA9C1}" srcOrd="15" destOrd="0" presId="urn:microsoft.com/office/officeart/2005/8/layout/list1"/>
    <dgm:cxn modelId="{9373EE08-7BB7-483D-9896-45A47C2C63F3}" type="presParOf" srcId="{4692F515-698E-442B-B879-32DE419692E8}" destId="{82034588-F5C9-4529-8AE1-A4B4D3EA6ABE}" srcOrd="16" destOrd="0" presId="urn:microsoft.com/office/officeart/2005/8/layout/list1"/>
    <dgm:cxn modelId="{D8637BDE-8E56-4C61-AE66-658BFF15F88A}" type="presParOf" srcId="{82034588-F5C9-4529-8AE1-A4B4D3EA6ABE}" destId="{B18955EE-AD3A-4E3D-9FEF-544ECEED62DF}" srcOrd="0" destOrd="0" presId="urn:microsoft.com/office/officeart/2005/8/layout/list1"/>
    <dgm:cxn modelId="{A4DBFF0B-B72A-45F8-B0DA-7D2E47D969F1}" type="presParOf" srcId="{82034588-F5C9-4529-8AE1-A4B4D3EA6ABE}" destId="{8A764B8F-8DB4-42B3-8A46-DDDC1C0FD38E}" srcOrd="1" destOrd="0" presId="urn:microsoft.com/office/officeart/2005/8/layout/list1"/>
    <dgm:cxn modelId="{13F88795-8DA2-4D01-B0D4-C489A6DA40FF}" type="presParOf" srcId="{4692F515-698E-442B-B879-32DE419692E8}" destId="{8FB79E95-AD32-40F7-9D05-814FAC8415B3}" srcOrd="17" destOrd="0" presId="urn:microsoft.com/office/officeart/2005/8/layout/list1"/>
    <dgm:cxn modelId="{E64F2E6F-0DEF-451F-955F-AE5C4E78DA63}" type="presParOf" srcId="{4692F515-698E-442B-B879-32DE419692E8}" destId="{42546D33-8584-4E34-A500-46D9011C9541}" srcOrd="18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F84D95B-9B46-4F0A-806E-7B5DE64FD26F}" type="doc">
      <dgm:prSet loTypeId="urn:microsoft.com/office/officeart/2005/8/layout/list1" loCatId="list" qsTypeId="urn:microsoft.com/office/officeart/2005/8/quickstyle/simple2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9586776B-FA57-4BB8-A86D-E80D8F4D5763}">
      <dgm:prSet phldrT="[Текст]" custT="1"/>
      <dgm:spPr/>
      <dgm:t>
        <a:bodyPr/>
        <a:lstStyle/>
        <a:p>
          <a:r>
            <a:rPr lang="kk-KZ" sz="2000" dirty="0">
              <a:latin typeface="Bahnschrift SemiBold" pitchFamily="34" charset="0"/>
            </a:rPr>
            <a:t>Жай мерзімді</a:t>
          </a:r>
          <a:endParaRPr lang="ru-RU" sz="2000" dirty="0">
            <a:latin typeface="Bahnschrift SemiBold" pitchFamily="34" charset="0"/>
          </a:endParaRPr>
        </a:p>
      </dgm:t>
    </dgm:pt>
    <dgm:pt modelId="{60416BEC-A485-4D45-914E-38A784A42D1F}" type="parTrans" cxnId="{9C11DA68-DFD0-4058-A43A-3512F3F62D72}">
      <dgm:prSet/>
      <dgm:spPr/>
      <dgm:t>
        <a:bodyPr/>
        <a:lstStyle/>
        <a:p>
          <a:endParaRPr lang="ru-RU"/>
        </a:p>
      </dgm:t>
    </dgm:pt>
    <dgm:pt modelId="{529232F9-2A19-40D1-A632-4B1B5CDC79E2}" type="sibTrans" cxnId="{9C11DA68-DFD0-4058-A43A-3512F3F62D72}">
      <dgm:prSet/>
      <dgm:spPr/>
      <dgm:t>
        <a:bodyPr/>
        <a:lstStyle/>
        <a:p>
          <a:endParaRPr lang="ru-RU"/>
        </a:p>
      </dgm:t>
    </dgm:pt>
    <dgm:pt modelId="{B94C983A-2D7F-4779-BEA5-4651B747A19E}">
      <dgm:prSet phldrT="[Текст]" custT="1"/>
      <dgm:spPr/>
      <dgm:t>
        <a:bodyPr/>
        <a:lstStyle/>
        <a:p>
          <a:r>
            <a:rPr lang="kk-KZ" sz="2000" dirty="0">
              <a:latin typeface="Bahnschrift SemiBold" pitchFamily="34" charset="0"/>
            </a:rPr>
            <a:t>Апталық</a:t>
          </a:r>
          <a:endParaRPr lang="ru-RU" sz="2000" dirty="0">
            <a:latin typeface="Bahnschrift SemiBold" pitchFamily="34" charset="0"/>
          </a:endParaRPr>
        </a:p>
      </dgm:t>
    </dgm:pt>
    <dgm:pt modelId="{7E4C7FEE-AF5F-484B-9345-93EF0FB9E519}" type="parTrans" cxnId="{F371E509-0A8B-4D47-9C35-27D6DC0C70EC}">
      <dgm:prSet/>
      <dgm:spPr/>
      <dgm:t>
        <a:bodyPr/>
        <a:lstStyle/>
        <a:p>
          <a:endParaRPr lang="ru-RU"/>
        </a:p>
      </dgm:t>
    </dgm:pt>
    <dgm:pt modelId="{46C63015-C90D-421C-99D3-5A41CB189651}" type="sibTrans" cxnId="{F371E509-0A8B-4D47-9C35-27D6DC0C70EC}">
      <dgm:prSet/>
      <dgm:spPr/>
      <dgm:t>
        <a:bodyPr/>
        <a:lstStyle/>
        <a:p>
          <a:endParaRPr lang="ru-RU"/>
        </a:p>
      </dgm:t>
    </dgm:pt>
    <dgm:pt modelId="{2BDCEF29-E148-4169-BBB2-C33C39B682EA}">
      <dgm:prSet phldrT="[Текст]" custT="1"/>
      <dgm:spPr/>
      <dgm:t>
        <a:bodyPr/>
        <a:lstStyle/>
        <a:p>
          <a:r>
            <a:rPr lang="kk-KZ" sz="2000" dirty="0">
              <a:latin typeface="Bahnschrift SemiBold" pitchFamily="34" charset="0"/>
            </a:rPr>
            <a:t>Айлық</a:t>
          </a:r>
          <a:endParaRPr lang="ru-RU" sz="2000" dirty="0">
            <a:latin typeface="Bahnschrift SemiBold" pitchFamily="34" charset="0"/>
          </a:endParaRPr>
        </a:p>
      </dgm:t>
    </dgm:pt>
    <dgm:pt modelId="{D154CDF9-1C0F-4D16-9395-5F4F3EB181AF}" type="parTrans" cxnId="{12B98677-AD8B-4FD7-AE23-EDF8D0C4A4A2}">
      <dgm:prSet/>
      <dgm:spPr/>
      <dgm:t>
        <a:bodyPr/>
        <a:lstStyle/>
        <a:p>
          <a:endParaRPr lang="ru-RU"/>
        </a:p>
      </dgm:t>
    </dgm:pt>
    <dgm:pt modelId="{A22B7ABD-B3A5-4898-9F10-4C1FFFF1E883}" type="sibTrans" cxnId="{12B98677-AD8B-4FD7-AE23-EDF8D0C4A4A2}">
      <dgm:prSet/>
      <dgm:spPr/>
      <dgm:t>
        <a:bodyPr/>
        <a:lstStyle/>
        <a:p>
          <a:endParaRPr lang="ru-RU"/>
        </a:p>
      </dgm:t>
    </dgm:pt>
    <dgm:pt modelId="{4D37973D-ADE4-46F9-854C-EF0889F96E74}">
      <dgm:prSet custT="1"/>
      <dgm:spPr/>
      <dgm:t>
        <a:bodyPr/>
        <a:lstStyle/>
        <a:p>
          <a:r>
            <a:rPr lang="kk-KZ" sz="2000" dirty="0">
              <a:latin typeface="Bahnschrift SemiBold" pitchFamily="34" charset="0"/>
            </a:rPr>
            <a:t>Мерзімді сыйлықтық</a:t>
          </a:r>
          <a:endParaRPr lang="ru-RU" sz="2000" dirty="0">
            <a:latin typeface="Bahnschrift SemiBold" pitchFamily="34" charset="0"/>
          </a:endParaRPr>
        </a:p>
      </dgm:t>
    </dgm:pt>
    <dgm:pt modelId="{893D41FE-AC12-4AF1-A02F-9B88862DC056}" type="parTrans" cxnId="{2845B3AB-4A0B-4DE5-BA8A-0D624D95E555}">
      <dgm:prSet/>
      <dgm:spPr/>
      <dgm:t>
        <a:bodyPr/>
        <a:lstStyle/>
        <a:p>
          <a:endParaRPr lang="ru-RU"/>
        </a:p>
      </dgm:t>
    </dgm:pt>
    <dgm:pt modelId="{2F72913D-C36B-4123-A210-CC73CCE0F8B7}" type="sibTrans" cxnId="{2845B3AB-4A0B-4DE5-BA8A-0D624D95E555}">
      <dgm:prSet/>
      <dgm:spPr/>
      <dgm:t>
        <a:bodyPr/>
        <a:lstStyle/>
        <a:p>
          <a:endParaRPr lang="ru-RU"/>
        </a:p>
      </dgm:t>
    </dgm:pt>
    <dgm:pt modelId="{E9E750C3-E589-47B7-BF85-72A3D023A4C0}">
      <dgm:prSet custT="1"/>
      <dgm:spPr/>
      <dgm:t>
        <a:bodyPr/>
        <a:lstStyle/>
        <a:p>
          <a:r>
            <a:rPr lang="kk-KZ" sz="2000" dirty="0">
              <a:latin typeface="Bahnschrift SemiBold" pitchFamily="34" charset="0"/>
            </a:rPr>
            <a:t>Сағаттық</a:t>
          </a:r>
          <a:endParaRPr lang="ru-RU" sz="2000" dirty="0">
            <a:latin typeface="Bahnschrift SemiBold" pitchFamily="34" charset="0"/>
          </a:endParaRPr>
        </a:p>
      </dgm:t>
    </dgm:pt>
    <dgm:pt modelId="{11C7B38C-739F-4C99-9598-BC81B6D0154D}" type="parTrans" cxnId="{4E97667E-C3FD-4186-ADBC-69C2906B89C4}">
      <dgm:prSet/>
      <dgm:spPr/>
      <dgm:t>
        <a:bodyPr/>
        <a:lstStyle/>
        <a:p>
          <a:endParaRPr lang="ru-RU"/>
        </a:p>
      </dgm:t>
    </dgm:pt>
    <dgm:pt modelId="{AEA2BA60-C02B-49C5-A908-DEA6166C0061}" type="sibTrans" cxnId="{4E97667E-C3FD-4186-ADBC-69C2906B89C4}">
      <dgm:prSet/>
      <dgm:spPr/>
      <dgm:t>
        <a:bodyPr/>
        <a:lstStyle/>
        <a:p>
          <a:endParaRPr lang="ru-RU"/>
        </a:p>
      </dgm:t>
    </dgm:pt>
    <dgm:pt modelId="{6BACF531-FBC3-4D27-961E-61D8297D076E}">
      <dgm:prSet custT="1"/>
      <dgm:spPr/>
      <dgm:t>
        <a:bodyPr/>
        <a:lstStyle/>
        <a:p>
          <a:r>
            <a:rPr lang="kk-KZ" sz="2000" dirty="0">
              <a:latin typeface="Bahnschrift SemiBold" pitchFamily="34" charset="0"/>
            </a:rPr>
            <a:t>Күндік</a:t>
          </a:r>
          <a:endParaRPr lang="ru-RU" sz="2000" dirty="0">
            <a:latin typeface="Bahnschrift SemiBold" pitchFamily="34" charset="0"/>
          </a:endParaRPr>
        </a:p>
      </dgm:t>
    </dgm:pt>
    <dgm:pt modelId="{8AAB9EBB-5E9D-421E-BDC1-E8F8A866BEE4}" type="parTrans" cxnId="{8F02505D-2652-4DD7-AE9A-C9C6C5C9CEC7}">
      <dgm:prSet/>
      <dgm:spPr/>
      <dgm:t>
        <a:bodyPr/>
        <a:lstStyle/>
        <a:p>
          <a:endParaRPr lang="ru-RU"/>
        </a:p>
      </dgm:t>
    </dgm:pt>
    <dgm:pt modelId="{83CED262-74E4-4BDF-9CCD-DB6B4F8A25EC}" type="sibTrans" cxnId="{8F02505D-2652-4DD7-AE9A-C9C6C5C9CEC7}">
      <dgm:prSet/>
      <dgm:spPr/>
      <dgm:t>
        <a:bodyPr/>
        <a:lstStyle/>
        <a:p>
          <a:endParaRPr lang="ru-RU"/>
        </a:p>
      </dgm:t>
    </dgm:pt>
    <dgm:pt modelId="{C8784064-9324-4B3D-A606-23140D1DA399}" type="pres">
      <dgm:prSet presAssocID="{4F84D95B-9B46-4F0A-806E-7B5DE64FD26F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52D833B3-8133-4F6E-8D4D-95DE86076A83}" type="pres">
      <dgm:prSet presAssocID="{9586776B-FA57-4BB8-A86D-E80D8F4D5763}" presName="parentLin" presStyleCnt="0"/>
      <dgm:spPr/>
    </dgm:pt>
    <dgm:pt modelId="{0301907F-0F9D-417E-8276-3A435EC8E3C4}" type="pres">
      <dgm:prSet presAssocID="{9586776B-FA57-4BB8-A86D-E80D8F4D5763}" presName="parentLeftMargin" presStyleLbl="node1" presStyleIdx="0" presStyleCnt="6"/>
      <dgm:spPr/>
      <dgm:t>
        <a:bodyPr/>
        <a:lstStyle/>
        <a:p>
          <a:endParaRPr lang="ru-RU"/>
        </a:p>
      </dgm:t>
    </dgm:pt>
    <dgm:pt modelId="{4AF35D15-2D6E-406B-857E-9F4B54462FBB}" type="pres">
      <dgm:prSet presAssocID="{9586776B-FA57-4BB8-A86D-E80D8F4D5763}" presName="parentText" presStyleLbl="node1" presStyleIdx="0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99F6EB5-F87A-429C-9E1B-8F7727D3B6AE}" type="pres">
      <dgm:prSet presAssocID="{9586776B-FA57-4BB8-A86D-E80D8F4D5763}" presName="negativeSpace" presStyleCnt="0"/>
      <dgm:spPr/>
    </dgm:pt>
    <dgm:pt modelId="{68D7E1D6-A463-4555-9A33-567155F501D8}" type="pres">
      <dgm:prSet presAssocID="{9586776B-FA57-4BB8-A86D-E80D8F4D5763}" presName="childText" presStyleLbl="conFgAcc1" presStyleIdx="0" presStyleCnt="6">
        <dgm:presLayoutVars>
          <dgm:bulletEnabled val="1"/>
        </dgm:presLayoutVars>
      </dgm:prSet>
      <dgm:spPr/>
    </dgm:pt>
    <dgm:pt modelId="{EEEA145D-6F53-46C8-B470-57CF286B9F76}" type="pres">
      <dgm:prSet presAssocID="{529232F9-2A19-40D1-A632-4B1B5CDC79E2}" presName="spaceBetweenRectangles" presStyleCnt="0"/>
      <dgm:spPr/>
    </dgm:pt>
    <dgm:pt modelId="{E580A76B-A0D6-4C5C-B212-702CB1A3ABEC}" type="pres">
      <dgm:prSet presAssocID="{4D37973D-ADE4-46F9-854C-EF0889F96E74}" presName="parentLin" presStyleCnt="0"/>
      <dgm:spPr/>
    </dgm:pt>
    <dgm:pt modelId="{3E7775F7-AA54-471D-9B52-73AD9B77511B}" type="pres">
      <dgm:prSet presAssocID="{4D37973D-ADE4-46F9-854C-EF0889F96E74}" presName="parentLeftMargin" presStyleLbl="node1" presStyleIdx="0" presStyleCnt="6"/>
      <dgm:spPr/>
      <dgm:t>
        <a:bodyPr/>
        <a:lstStyle/>
        <a:p>
          <a:endParaRPr lang="ru-RU"/>
        </a:p>
      </dgm:t>
    </dgm:pt>
    <dgm:pt modelId="{684958D5-9F88-4759-AD1D-2E6ABBDAB948}" type="pres">
      <dgm:prSet presAssocID="{4D37973D-ADE4-46F9-854C-EF0889F96E74}" presName="parentText" presStyleLbl="node1" presStyleIdx="1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A7697DE-404F-4054-B7A8-BF6AC7F5BF03}" type="pres">
      <dgm:prSet presAssocID="{4D37973D-ADE4-46F9-854C-EF0889F96E74}" presName="negativeSpace" presStyleCnt="0"/>
      <dgm:spPr/>
    </dgm:pt>
    <dgm:pt modelId="{52706807-23BF-4B45-9D46-0EDA2AB98C40}" type="pres">
      <dgm:prSet presAssocID="{4D37973D-ADE4-46F9-854C-EF0889F96E74}" presName="childText" presStyleLbl="conFgAcc1" presStyleIdx="1" presStyleCnt="6">
        <dgm:presLayoutVars>
          <dgm:bulletEnabled val="1"/>
        </dgm:presLayoutVars>
      </dgm:prSet>
      <dgm:spPr/>
    </dgm:pt>
    <dgm:pt modelId="{ACA06A2D-CACE-456A-800B-C5FBA24250D1}" type="pres">
      <dgm:prSet presAssocID="{2F72913D-C36B-4123-A210-CC73CCE0F8B7}" presName="spaceBetweenRectangles" presStyleCnt="0"/>
      <dgm:spPr/>
    </dgm:pt>
    <dgm:pt modelId="{2B00CAB6-5DBF-4C5F-8EA9-29788F7BE3D5}" type="pres">
      <dgm:prSet presAssocID="{E9E750C3-E589-47B7-BF85-72A3D023A4C0}" presName="parentLin" presStyleCnt="0"/>
      <dgm:spPr/>
    </dgm:pt>
    <dgm:pt modelId="{FADE4B8B-E7C5-4F70-9629-5796172422AE}" type="pres">
      <dgm:prSet presAssocID="{E9E750C3-E589-47B7-BF85-72A3D023A4C0}" presName="parentLeftMargin" presStyleLbl="node1" presStyleIdx="1" presStyleCnt="6"/>
      <dgm:spPr/>
      <dgm:t>
        <a:bodyPr/>
        <a:lstStyle/>
        <a:p>
          <a:endParaRPr lang="ru-RU"/>
        </a:p>
      </dgm:t>
    </dgm:pt>
    <dgm:pt modelId="{893C2492-0B2B-426B-BA02-6E79B94D0ED3}" type="pres">
      <dgm:prSet presAssocID="{E9E750C3-E589-47B7-BF85-72A3D023A4C0}" presName="parentText" presStyleLbl="node1" presStyleIdx="2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AD7931B-CCB3-493D-ACBD-28D16DE030F1}" type="pres">
      <dgm:prSet presAssocID="{E9E750C3-E589-47B7-BF85-72A3D023A4C0}" presName="negativeSpace" presStyleCnt="0"/>
      <dgm:spPr/>
    </dgm:pt>
    <dgm:pt modelId="{D34AB2A7-6A79-437F-A284-1D9311C37153}" type="pres">
      <dgm:prSet presAssocID="{E9E750C3-E589-47B7-BF85-72A3D023A4C0}" presName="childText" presStyleLbl="conFgAcc1" presStyleIdx="2" presStyleCnt="6">
        <dgm:presLayoutVars>
          <dgm:bulletEnabled val="1"/>
        </dgm:presLayoutVars>
      </dgm:prSet>
      <dgm:spPr/>
    </dgm:pt>
    <dgm:pt modelId="{775246D3-595E-461A-B29E-9AC5189A616E}" type="pres">
      <dgm:prSet presAssocID="{AEA2BA60-C02B-49C5-A908-DEA6166C0061}" presName="spaceBetweenRectangles" presStyleCnt="0"/>
      <dgm:spPr/>
    </dgm:pt>
    <dgm:pt modelId="{2135424F-5E93-4E74-869B-25A10C35A4E2}" type="pres">
      <dgm:prSet presAssocID="{6BACF531-FBC3-4D27-961E-61D8297D076E}" presName="parentLin" presStyleCnt="0"/>
      <dgm:spPr/>
    </dgm:pt>
    <dgm:pt modelId="{07564277-1906-4876-9F44-BDC081FD4826}" type="pres">
      <dgm:prSet presAssocID="{6BACF531-FBC3-4D27-961E-61D8297D076E}" presName="parentLeftMargin" presStyleLbl="node1" presStyleIdx="2" presStyleCnt="6"/>
      <dgm:spPr/>
      <dgm:t>
        <a:bodyPr/>
        <a:lstStyle/>
        <a:p>
          <a:endParaRPr lang="ru-RU"/>
        </a:p>
      </dgm:t>
    </dgm:pt>
    <dgm:pt modelId="{84AAB90D-3B9B-4F8C-A6FE-07C1971D7A73}" type="pres">
      <dgm:prSet presAssocID="{6BACF531-FBC3-4D27-961E-61D8297D076E}" presName="parentText" presStyleLbl="node1" presStyleIdx="3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FEE47BE-B184-4DC2-A75C-93AFC797ECB8}" type="pres">
      <dgm:prSet presAssocID="{6BACF531-FBC3-4D27-961E-61D8297D076E}" presName="negativeSpace" presStyleCnt="0"/>
      <dgm:spPr/>
    </dgm:pt>
    <dgm:pt modelId="{89652A96-5662-43F5-ACC0-8407F097DA1B}" type="pres">
      <dgm:prSet presAssocID="{6BACF531-FBC3-4D27-961E-61D8297D076E}" presName="childText" presStyleLbl="conFgAcc1" presStyleIdx="3" presStyleCnt="6">
        <dgm:presLayoutVars>
          <dgm:bulletEnabled val="1"/>
        </dgm:presLayoutVars>
      </dgm:prSet>
      <dgm:spPr/>
    </dgm:pt>
    <dgm:pt modelId="{D3C22D40-315D-4EF7-BCB4-0883BD5DC2CF}" type="pres">
      <dgm:prSet presAssocID="{83CED262-74E4-4BDF-9CCD-DB6B4F8A25EC}" presName="spaceBetweenRectangles" presStyleCnt="0"/>
      <dgm:spPr/>
    </dgm:pt>
    <dgm:pt modelId="{7D18775D-0AE0-434F-92B2-81111770DB04}" type="pres">
      <dgm:prSet presAssocID="{B94C983A-2D7F-4779-BEA5-4651B747A19E}" presName="parentLin" presStyleCnt="0"/>
      <dgm:spPr/>
    </dgm:pt>
    <dgm:pt modelId="{4ACC879B-26A2-4C91-98DF-66E6574B40BD}" type="pres">
      <dgm:prSet presAssocID="{B94C983A-2D7F-4779-BEA5-4651B747A19E}" presName="parentLeftMargin" presStyleLbl="node1" presStyleIdx="3" presStyleCnt="6"/>
      <dgm:spPr/>
      <dgm:t>
        <a:bodyPr/>
        <a:lstStyle/>
        <a:p>
          <a:endParaRPr lang="ru-RU"/>
        </a:p>
      </dgm:t>
    </dgm:pt>
    <dgm:pt modelId="{6DEB0086-9374-4205-A77F-63EBE11E5B37}" type="pres">
      <dgm:prSet presAssocID="{B94C983A-2D7F-4779-BEA5-4651B747A19E}" presName="parentText" presStyleLbl="node1" presStyleIdx="4" presStyleCnt="6" custLinFactNeighborX="443" custLinFactNeighborY="311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0710BC2-F6EB-4CC2-9D59-DE2A5B0D7BC6}" type="pres">
      <dgm:prSet presAssocID="{B94C983A-2D7F-4779-BEA5-4651B747A19E}" presName="negativeSpace" presStyleCnt="0"/>
      <dgm:spPr/>
    </dgm:pt>
    <dgm:pt modelId="{592DF702-D5C1-4263-AABB-C943918FBDF3}" type="pres">
      <dgm:prSet presAssocID="{B94C983A-2D7F-4779-BEA5-4651B747A19E}" presName="childText" presStyleLbl="conFgAcc1" presStyleIdx="4" presStyleCnt="6">
        <dgm:presLayoutVars>
          <dgm:bulletEnabled val="1"/>
        </dgm:presLayoutVars>
      </dgm:prSet>
      <dgm:spPr/>
    </dgm:pt>
    <dgm:pt modelId="{99976FB7-4A6C-4213-8C3A-A5F89730F01A}" type="pres">
      <dgm:prSet presAssocID="{46C63015-C90D-421C-99D3-5A41CB189651}" presName="spaceBetweenRectangles" presStyleCnt="0"/>
      <dgm:spPr/>
    </dgm:pt>
    <dgm:pt modelId="{95929EC7-B05C-4A9F-AABF-E00B3ECF82B4}" type="pres">
      <dgm:prSet presAssocID="{2BDCEF29-E148-4169-BBB2-C33C39B682EA}" presName="parentLin" presStyleCnt="0"/>
      <dgm:spPr/>
    </dgm:pt>
    <dgm:pt modelId="{7B75FC50-C546-484C-903E-026631A0E929}" type="pres">
      <dgm:prSet presAssocID="{2BDCEF29-E148-4169-BBB2-C33C39B682EA}" presName="parentLeftMargin" presStyleLbl="node1" presStyleIdx="4" presStyleCnt="6"/>
      <dgm:spPr/>
      <dgm:t>
        <a:bodyPr/>
        <a:lstStyle/>
        <a:p>
          <a:endParaRPr lang="ru-RU"/>
        </a:p>
      </dgm:t>
    </dgm:pt>
    <dgm:pt modelId="{90CE5591-CA7D-4A40-A127-EDAC9BC19763}" type="pres">
      <dgm:prSet presAssocID="{2BDCEF29-E148-4169-BBB2-C33C39B682EA}" presName="parentText" presStyleLbl="node1" presStyleIdx="5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7D20ED0-CF1D-4CF8-B8EE-3778E9C62B37}" type="pres">
      <dgm:prSet presAssocID="{2BDCEF29-E148-4169-BBB2-C33C39B682EA}" presName="negativeSpace" presStyleCnt="0"/>
      <dgm:spPr/>
    </dgm:pt>
    <dgm:pt modelId="{FB4C16C3-A50E-4FA1-A7D7-719BF26FDD7A}" type="pres">
      <dgm:prSet presAssocID="{2BDCEF29-E148-4169-BBB2-C33C39B682EA}" presName="childText" presStyleLbl="conFgAcc1" presStyleIdx="5" presStyleCnt="6">
        <dgm:presLayoutVars>
          <dgm:bulletEnabled val="1"/>
        </dgm:presLayoutVars>
      </dgm:prSet>
      <dgm:spPr/>
    </dgm:pt>
  </dgm:ptLst>
  <dgm:cxnLst>
    <dgm:cxn modelId="{40E4BB82-E713-44B3-917D-3CE08BB826F9}" type="presOf" srcId="{B94C983A-2D7F-4779-BEA5-4651B747A19E}" destId="{4ACC879B-26A2-4C91-98DF-66E6574B40BD}" srcOrd="0" destOrd="0" presId="urn:microsoft.com/office/officeart/2005/8/layout/list1"/>
    <dgm:cxn modelId="{2BD7FE8C-5A3D-48EB-BA61-5C1FB5FB4D78}" type="presOf" srcId="{2BDCEF29-E148-4169-BBB2-C33C39B682EA}" destId="{7B75FC50-C546-484C-903E-026631A0E929}" srcOrd="0" destOrd="0" presId="urn:microsoft.com/office/officeart/2005/8/layout/list1"/>
    <dgm:cxn modelId="{F371E509-0A8B-4D47-9C35-27D6DC0C70EC}" srcId="{4F84D95B-9B46-4F0A-806E-7B5DE64FD26F}" destId="{B94C983A-2D7F-4779-BEA5-4651B747A19E}" srcOrd="4" destOrd="0" parTransId="{7E4C7FEE-AF5F-484B-9345-93EF0FB9E519}" sibTransId="{46C63015-C90D-421C-99D3-5A41CB189651}"/>
    <dgm:cxn modelId="{6AB66077-5E24-4754-A1E6-FEE4B4C34A6E}" type="presOf" srcId="{4D37973D-ADE4-46F9-854C-EF0889F96E74}" destId="{3E7775F7-AA54-471D-9B52-73AD9B77511B}" srcOrd="0" destOrd="0" presId="urn:microsoft.com/office/officeart/2005/8/layout/list1"/>
    <dgm:cxn modelId="{19D10809-6CD4-4E54-8CD4-EBC65ACB5DB9}" type="presOf" srcId="{E9E750C3-E589-47B7-BF85-72A3D023A4C0}" destId="{FADE4B8B-E7C5-4F70-9629-5796172422AE}" srcOrd="0" destOrd="0" presId="urn:microsoft.com/office/officeart/2005/8/layout/list1"/>
    <dgm:cxn modelId="{E2E47509-5A9A-4A3C-9852-19AA5CED2B1F}" type="presOf" srcId="{6BACF531-FBC3-4D27-961E-61D8297D076E}" destId="{84AAB90D-3B9B-4F8C-A6FE-07C1971D7A73}" srcOrd="1" destOrd="0" presId="urn:microsoft.com/office/officeart/2005/8/layout/list1"/>
    <dgm:cxn modelId="{76CF51D8-50D9-48EC-A273-62367061F648}" type="presOf" srcId="{9586776B-FA57-4BB8-A86D-E80D8F4D5763}" destId="{4AF35D15-2D6E-406B-857E-9F4B54462FBB}" srcOrd="1" destOrd="0" presId="urn:microsoft.com/office/officeart/2005/8/layout/list1"/>
    <dgm:cxn modelId="{12B98677-AD8B-4FD7-AE23-EDF8D0C4A4A2}" srcId="{4F84D95B-9B46-4F0A-806E-7B5DE64FD26F}" destId="{2BDCEF29-E148-4169-BBB2-C33C39B682EA}" srcOrd="5" destOrd="0" parTransId="{D154CDF9-1C0F-4D16-9395-5F4F3EB181AF}" sibTransId="{A22B7ABD-B3A5-4898-9F10-4C1FFFF1E883}"/>
    <dgm:cxn modelId="{D9F47237-BA2B-491A-AA8E-1C31FAEA4382}" type="presOf" srcId="{4D37973D-ADE4-46F9-854C-EF0889F96E74}" destId="{684958D5-9F88-4759-AD1D-2E6ABBDAB948}" srcOrd="1" destOrd="0" presId="urn:microsoft.com/office/officeart/2005/8/layout/list1"/>
    <dgm:cxn modelId="{4FBF68C7-D5EC-4E2C-80E8-7C0FB1D62563}" type="presOf" srcId="{2BDCEF29-E148-4169-BBB2-C33C39B682EA}" destId="{90CE5591-CA7D-4A40-A127-EDAC9BC19763}" srcOrd="1" destOrd="0" presId="urn:microsoft.com/office/officeart/2005/8/layout/list1"/>
    <dgm:cxn modelId="{2845B3AB-4A0B-4DE5-BA8A-0D624D95E555}" srcId="{4F84D95B-9B46-4F0A-806E-7B5DE64FD26F}" destId="{4D37973D-ADE4-46F9-854C-EF0889F96E74}" srcOrd="1" destOrd="0" parTransId="{893D41FE-AC12-4AF1-A02F-9B88862DC056}" sibTransId="{2F72913D-C36B-4123-A210-CC73CCE0F8B7}"/>
    <dgm:cxn modelId="{5B933275-0423-4929-B18A-B144F68C1BEE}" type="presOf" srcId="{9586776B-FA57-4BB8-A86D-E80D8F4D5763}" destId="{0301907F-0F9D-417E-8276-3A435EC8E3C4}" srcOrd="0" destOrd="0" presId="urn:microsoft.com/office/officeart/2005/8/layout/list1"/>
    <dgm:cxn modelId="{48B65645-F983-4322-9C7A-35209AD16B1B}" type="presOf" srcId="{6BACF531-FBC3-4D27-961E-61D8297D076E}" destId="{07564277-1906-4876-9F44-BDC081FD4826}" srcOrd="0" destOrd="0" presId="urn:microsoft.com/office/officeart/2005/8/layout/list1"/>
    <dgm:cxn modelId="{0FAB3282-359A-4FDF-B18F-4FF548DC4203}" type="presOf" srcId="{E9E750C3-E589-47B7-BF85-72A3D023A4C0}" destId="{893C2492-0B2B-426B-BA02-6E79B94D0ED3}" srcOrd="1" destOrd="0" presId="urn:microsoft.com/office/officeart/2005/8/layout/list1"/>
    <dgm:cxn modelId="{4E97667E-C3FD-4186-ADBC-69C2906B89C4}" srcId="{4F84D95B-9B46-4F0A-806E-7B5DE64FD26F}" destId="{E9E750C3-E589-47B7-BF85-72A3D023A4C0}" srcOrd="2" destOrd="0" parTransId="{11C7B38C-739F-4C99-9598-BC81B6D0154D}" sibTransId="{AEA2BA60-C02B-49C5-A908-DEA6166C0061}"/>
    <dgm:cxn modelId="{9C11DA68-DFD0-4058-A43A-3512F3F62D72}" srcId="{4F84D95B-9B46-4F0A-806E-7B5DE64FD26F}" destId="{9586776B-FA57-4BB8-A86D-E80D8F4D5763}" srcOrd="0" destOrd="0" parTransId="{60416BEC-A485-4D45-914E-38A784A42D1F}" sibTransId="{529232F9-2A19-40D1-A632-4B1B5CDC79E2}"/>
    <dgm:cxn modelId="{8F02505D-2652-4DD7-AE9A-C9C6C5C9CEC7}" srcId="{4F84D95B-9B46-4F0A-806E-7B5DE64FD26F}" destId="{6BACF531-FBC3-4D27-961E-61D8297D076E}" srcOrd="3" destOrd="0" parTransId="{8AAB9EBB-5E9D-421E-BDC1-E8F8A866BEE4}" sibTransId="{83CED262-74E4-4BDF-9CCD-DB6B4F8A25EC}"/>
    <dgm:cxn modelId="{A67C9FB8-4B6A-4705-A5A9-7C97E8924F65}" type="presOf" srcId="{4F84D95B-9B46-4F0A-806E-7B5DE64FD26F}" destId="{C8784064-9324-4B3D-A606-23140D1DA399}" srcOrd="0" destOrd="0" presId="urn:microsoft.com/office/officeart/2005/8/layout/list1"/>
    <dgm:cxn modelId="{9440B263-61CD-4633-948B-0CB76C97AC55}" type="presOf" srcId="{B94C983A-2D7F-4779-BEA5-4651B747A19E}" destId="{6DEB0086-9374-4205-A77F-63EBE11E5B37}" srcOrd="1" destOrd="0" presId="urn:microsoft.com/office/officeart/2005/8/layout/list1"/>
    <dgm:cxn modelId="{E2B0888A-05FA-453E-8A90-BA3C363F6685}" type="presParOf" srcId="{C8784064-9324-4B3D-A606-23140D1DA399}" destId="{52D833B3-8133-4F6E-8D4D-95DE86076A83}" srcOrd="0" destOrd="0" presId="urn:microsoft.com/office/officeart/2005/8/layout/list1"/>
    <dgm:cxn modelId="{E0FCA6DE-D46A-49B5-BD7B-A00D345E9042}" type="presParOf" srcId="{52D833B3-8133-4F6E-8D4D-95DE86076A83}" destId="{0301907F-0F9D-417E-8276-3A435EC8E3C4}" srcOrd="0" destOrd="0" presId="urn:microsoft.com/office/officeart/2005/8/layout/list1"/>
    <dgm:cxn modelId="{B574C946-0419-40EA-96F5-0949FD22B797}" type="presParOf" srcId="{52D833B3-8133-4F6E-8D4D-95DE86076A83}" destId="{4AF35D15-2D6E-406B-857E-9F4B54462FBB}" srcOrd="1" destOrd="0" presId="urn:microsoft.com/office/officeart/2005/8/layout/list1"/>
    <dgm:cxn modelId="{37A86474-687D-4BEB-8C05-9D1492BC3318}" type="presParOf" srcId="{C8784064-9324-4B3D-A606-23140D1DA399}" destId="{D99F6EB5-F87A-429C-9E1B-8F7727D3B6AE}" srcOrd="1" destOrd="0" presId="urn:microsoft.com/office/officeart/2005/8/layout/list1"/>
    <dgm:cxn modelId="{3FB553B3-AC8D-425F-A0F2-8B2DA0C3D8DA}" type="presParOf" srcId="{C8784064-9324-4B3D-A606-23140D1DA399}" destId="{68D7E1D6-A463-4555-9A33-567155F501D8}" srcOrd="2" destOrd="0" presId="urn:microsoft.com/office/officeart/2005/8/layout/list1"/>
    <dgm:cxn modelId="{11432830-B049-46D6-ADFE-71FF592C7B06}" type="presParOf" srcId="{C8784064-9324-4B3D-A606-23140D1DA399}" destId="{EEEA145D-6F53-46C8-B470-57CF286B9F76}" srcOrd="3" destOrd="0" presId="urn:microsoft.com/office/officeart/2005/8/layout/list1"/>
    <dgm:cxn modelId="{53899634-6D53-4E5E-AF5C-D4E7DF242AD6}" type="presParOf" srcId="{C8784064-9324-4B3D-A606-23140D1DA399}" destId="{E580A76B-A0D6-4C5C-B212-702CB1A3ABEC}" srcOrd="4" destOrd="0" presId="urn:microsoft.com/office/officeart/2005/8/layout/list1"/>
    <dgm:cxn modelId="{20E5CDE8-7947-49C7-B4EC-B63D9FEDA288}" type="presParOf" srcId="{E580A76B-A0D6-4C5C-B212-702CB1A3ABEC}" destId="{3E7775F7-AA54-471D-9B52-73AD9B77511B}" srcOrd="0" destOrd="0" presId="urn:microsoft.com/office/officeart/2005/8/layout/list1"/>
    <dgm:cxn modelId="{741F7819-1E37-452B-9DBB-1EF0C49867E4}" type="presParOf" srcId="{E580A76B-A0D6-4C5C-B212-702CB1A3ABEC}" destId="{684958D5-9F88-4759-AD1D-2E6ABBDAB948}" srcOrd="1" destOrd="0" presId="urn:microsoft.com/office/officeart/2005/8/layout/list1"/>
    <dgm:cxn modelId="{411F4D30-FC98-468E-BFDC-38477230F51E}" type="presParOf" srcId="{C8784064-9324-4B3D-A606-23140D1DA399}" destId="{6A7697DE-404F-4054-B7A8-BF6AC7F5BF03}" srcOrd="5" destOrd="0" presId="urn:microsoft.com/office/officeart/2005/8/layout/list1"/>
    <dgm:cxn modelId="{DC24A2BE-3B63-49B0-B58E-0988D240CD94}" type="presParOf" srcId="{C8784064-9324-4B3D-A606-23140D1DA399}" destId="{52706807-23BF-4B45-9D46-0EDA2AB98C40}" srcOrd="6" destOrd="0" presId="urn:microsoft.com/office/officeart/2005/8/layout/list1"/>
    <dgm:cxn modelId="{D13CE7B2-5CD2-4A5D-BB9B-5C3F41229666}" type="presParOf" srcId="{C8784064-9324-4B3D-A606-23140D1DA399}" destId="{ACA06A2D-CACE-456A-800B-C5FBA24250D1}" srcOrd="7" destOrd="0" presId="urn:microsoft.com/office/officeart/2005/8/layout/list1"/>
    <dgm:cxn modelId="{142E9447-5769-480E-BD9D-94584FC07C82}" type="presParOf" srcId="{C8784064-9324-4B3D-A606-23140D1DA399}" destId="{2B00CAB6-5DBF-4C5F-8EA9-29788F7BE3D5}" srcOrd="8" destOrd="0" presId="urn:microsoft.com/office/officeart/2005/8/layout/list1"/>
    <dgm:cxn modelId="{375DF1A0-8897-43E6-A0F8-F500B0B73D2E}" type="presParOf" srcId="{2B00CAB6-5DBF-4C5F-8EA9-29788F7BE3D5}" destId="{FADE4B8B-E7C5-4F70-9629-5796172422AE}" srcOrd="0" destOrd="0" presId="urn:microsoft.com/office/officeart/2005/8/layout/list1"/>
    <dgm:cxn modelId="{17E696CB-73AC-4D18-923B-7ED0B956005C}" type="presParOf" srcId="{2B00CAB6-5DBF-4C5F-8EA9-29788F7BE3D5}" destId="{893C2492-0B2B-426B-BA02-6E79B94D0ED3}" srcOrd="1" destOrd="0" presId="urn:microsoft.com/office/officeart/2005/8/layout/list1"/>
    <dgm:cxn modelId="{43D37814-7895-4F21-B568-5CB69EDCDD6B}" type="presParOf" srcId="{C8784064-9324-4B3D-A606-23140D1DA399}" destId="{0AD7931B-CCB3-493D-ACBD-28D16DE030F1}" srcOrd="9" destOrd="0" presId="urn:microsoft.com/office/officeart/2005/8/layout/list1"/>
    <dgm:cxn modelId="{701AE708-EDC6-4A1B-9E96-72A8A0C4F531}" type="presParOf" srcId="{C8784064-9324-4B3D-A606-23140D1DA399}" destId="{D34AB2A7-6A79-437F-A284-1D9311C37153}" srcOrd="10" destOrd="0" presId="urn:microsoft.com/office/officeart/2005/8/layout/list1"/>
    <dgm:cxn modelId="{5BBF610B-FD08-444B-BBBA-A412CF815D93}" type="presParOf" srcId="{C8784064-9324-4B3D-A606-23140D1DA399}" destId="{775246D3-595E-461A-B29E-9AC5189A616E}" srcOrd="11" destOrd="0" presId="urn:microsoft.com/office/officeart/2005/8/layout/list1"/>
    <dgm:cxn modelId="{24EF6AF7-A6FB-463C-8FD3-6CC5DAA574F8}" type="presParOf" srcId="{C8784064-9324-4B3D-A606-23140D1DA399}" destId="{2135424F-5E93-4E74-869B-25A10C35A4E2}" srcOrd="12" destOrd="0" presId="urn:microsoft.com/office/officeart/2005/8/layout/list1"/>
    <dgm:cxn modelId="{3240BBB5-866A-4B45-AC5C-47E220186AB7}" type="presParOf" srcId="{2135424F-5E93-4E74-869B-25A10C35A4E2}" destId="{07564277-1906-4876-9F44-BDC081FD4826}" srcOrd="0" destOrd="0" presId="urn:microsoft.com/office/officeart/2005/8/layout/list1"/>
    <dgm:cxn modelId="{B4F7C4F0-BB5C-4A6D-9FC8-77E45F762EDC}" type="presParOf" srcId="{2135424F-5E93-4E74-869B-25A10C35A4E2}" destId="{84AAB90D-3B9B-4F8C-A6FE-07C1971D7A73}" srcOrd="1" destOrd="0" presId="urn:microsoft.com/office/officeart/2005/8/layout/list1"/>
    <dgm:cxn modelId="{BCBB6F8C-EB57-4FBA-8820-660205732C0A}" type="presParOf" srcId="{C8784064-9324-4B3D-A606-23140D1DA399}" destId="{3FEE47BE-B184-4DC2-A75C-93AFC797ECB8}" srcOrd="13" destOrd="0" presId="urn:microsoft.com/office/officeart/2005/8/layout/list1"/>
    <dgm:cxn modelId="{8A0372FD-77EA-4406-BDE9-66B07A4E9FCA}" type="presParOf" srcId="{C8784064-9324-4B3D-A606-23140D1DA399}" destId="{89652A96-5662-43F5-ACC0-8407F097DA1B}" srcOrd="14" destOrd="0" presId="urn:microsoft.com/office/officeart/2005/8/layout/list1"/>
    <dgm:cxn modelId="{471AE7FD-E540-4D5D-A07E-1B693F8E0E8B}" type="presParOf" srcId="{C8784064-9324-4B3D-A606-23140D1DA399}" destId="{D3C22D40-315D-4EF7-BCB4-0883BD5DC2CF}" srcOrd="15" destOrd="0" presId="urn:microsoft.com/office/officeart/2005/8/layout/list1"/>
    <dgm:cxn modelId="{71E5EA57-4E25-43C9-A6AC-EC8CBC3A3020}" type="presParOf" srcId="{C8784064-9324-4B3D-A606-23140D1DA399}" destId="{7D18775D-0AE0-434F-92B2-81111770DB04}" srcOrd="16" destOrd="0" presId="urn:microsoft.com/office/officeart/2005/8/layout/list1"/>
    <dgm:cxn modelId="{EE2B27A1-6425-48A9-AD9F-5AD58B462F32}" type="presParOf" srcId="{7D18775D-0AE0-434F-92B2-81111770DB04}" destId="{4ACC879B-26A2-4C91-98DF-66E6574B40BD}" srcOrd="0" destOrd="0" presId="urn:microsoft.com/office/officeart/2005/8/layout/list1"/>
    <dgm:cxn modelId="{AF7A3288-E0C4-4CFD-A0D8-510F9D06D82B}" type="presParOf" srcId="{7D18775D-0AE0-434F-92B2-81111770DB04}" destId="{6DEB0086-9374-4205-A77F-63EBE11E5B37}" srcOrd="1" destOrd="0" presId="urn:microsoft.com/office/officeart/2005/8/layout/list1"/>
    <dgm:cxn modelId="{FB919B45-4D28-4003-A1B9-6356D0E95098}" type="presParOf" srcId="{C8784064-9324-4B3D-A606-23140D1DA399}" destId="{90710BC2-F6EB-4CC2-9D59-DE2A5B0D7BC6}" srcOrd="17" destOrd="0" presId="urn:microsoft.com/office/officeart/2005/8/layout/list1"/>
    <dgm:cxn modelId="{CB0DF37E-3BF9-4BC0-9259-E759E88D10A6}" type="presParOf" srcId="{C8784064-9324-4B3D-A606-23140D1DA399}" destId="{592DF702-D5C1-4263-AABB-C943918FBDF3}" srcOrd="18" destOrd="0" presId="urn:microsoft.com/office/officeart/2005/8/layout/list1"/>
    <dgm:cxn modelId="{DEB71497-F13C-41B3-96BB-944C291CD6E2}" type="presParOf" srcId="{C8784064-9324-4B3D-A606-23140D1DA399}" destId="{99976FB7-4A6C-4213-8C3A-A5F89730F01A}" srcOrd="19" destOrd="0" presId="urn:microsoft.com/office/officeart/2005/8/layout/list1"/>
    <dgm:cxn modelId="{BCF4C22D-8D74-477B-BC5B-47CD2D8F0D42}" type="presParOf" srcId="{C8784064-9324-4B3D-A606-23140D1DA399}" destId="{95929EC7-B05C-4A9F-AABF-E00B3ECF82B4}" srcOrd="20" destOrd="0" presId="urn:microsoft.com/office/officeart/2005/8/layout/list1"/>
    <dgm:cxn modelId="{4FB86A68-1FF0-44EE-BD77-77BBC5EF966B}" type="presParOf" srcId="{95929EC7-B05C-4A9F-AABF-E00B3ECF82B4}" destId="{7B75FC50-C546-484C-903E-026631A0E929}" srcOrd="0" destOrd="0" presId="urn:microsoft.com/office/officeart/2005/8/layout/list1"/>
    <dgm:cxn modelId="{433AB27F-397B-4955-9CE9-47E148EC11EC}" type="presParOf" srcId="{95929EC7-B05C-4A9F-AABF-E00B3ECF82B4}" destId="{90CE5591-CA7D-4A40-A127-EDAC9BC19763}" srcOrd="1" destOrd="0" presId="urn:microsoft.com/office/officeart/2005/8/layout/list1"/>
    <dgm:cxn modelId="{99326D3B-2A3C-4D82-9603-9F463464F1FF}" type="presParOf" srcId="{C8784064-9324-4B3D-A606-23140D1DA399}" destId="{77D20ED0-CF1D-4CF8-B8EE-3778E9C62B37}" srcOrd="21" destOrd="0" presId="urn:microsoft.com/office/officeart/2005/8/layout/list1"/>
    <dgm:cxn modelId="{F471D292-BE6C-44B5-8CC0-2F5B502BC3B9}" type="presParOf" srcId="{C8784064-9324-4B3D-A606-23140D1DA399}" destId="{FB4C16C3-A50E-4FA1-A7D7-719BF26FDD7A}" srcOrd="22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81FF03E-DC0A-4BEB-B3C4-52D21AEC0FF3}">
      <dsp:nvSpPr>
        <dsp:cNvPr id="0" name=""/>
        <dsp:cNvSpPr/>
      </dsp:nvSpPr>
      <dsp:spPr>
        <a:xfrm>
          <a:off x="0" y="242245"/>
          <a:ext cx="5442516" cy="403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22D537D-5DAD-4287-8D1A-1E9F4E5CA759}">
      <dsp:nvSpPr>
        <dsp:cNvPr id="0" name=""/>
        <dsp:cNvSpPr/>
      </dsp:nvSpPr>
      <dsp:spPr>
        <a:xfrm>
          <a:off x="272125" y="44721"/>
          <a:ext cx="3809761" cy="47232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63500" dist="25400" dir="5400000" rotWithShape="0">
            <a:srgbClr val="000000">
              <a:alpha val="43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44000" tIns="0" rIns="144000" bIns="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k-KZ" sz="2400" kern="1200" dirty="0">
              <a:latin typeface="Bahnschrift SemiBold" pitchFamily="34" charset="0"/>
            </a:rPr>
            <a:t>Жай кесімді</a:t>
          </a:r>
          <a:endParaRPr lang="ru-RU" sz="2400" kern="1200" dirty="0">
            <a:latin typeface="Bahnschrift SemiBold" pitchFamily="34" charset="0"/>
          </a:endParaRPr>
        </a:p>
      </dsp:txBody>
      <dsp:txXfrm>
        <a:off x="295182" y="67778"/>
        <a:ext cx="3763647" cy="426206"/>
      </dsp:txXfrm>
    </dsp:sp>
    <dsp:sp modelId="{9B0F2E8C-683B-4D3D-8AD2-1077F8062EA2}">
      <dsp:nvSpPr>
        <dsp:cNvPr id="0" name=""/>
        <dsp:cNvSpPr/>
      </dsp:nvSpPr>
      <dsp:spPr>
        <a:xfrm>
          <a:off x="0" y="1006641"/>
          <a:ext cx="5442516" cy="403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A30619B-F9B2-46F2-8DE4-29B29BCE1B7E}">
      <dsp:nvSpPr>
        <dsp:cNvPr id="0" name=""/>
        <dsp:cNvSpPr/>
      </dsp:nvSpPr>
      <dsp:spPr>
        <a:xfrm>
          <a:off x="272125" y="770481"/>
          <a:ext cx="3809761" cy="47232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63500" dist="25400" dir="5400000" rotWithShape="0">
            <a:srgbClr val="000000">
              <a:alpha val="43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44000" tIns="0" rIns="144000" bIns="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k-KZ" sz="2400" kern="1200" dirty="0">
              <a:latin typeface="Bahnschrift SemiBold" pitchFamily="34" charset="0"/>
            </a:rPr>
            <a:t>Кесімді сыйлықтық</a:t>
          </a:r>
          <a:endParaRPr lang="ru-RU" sz="2400" kern="1200" dirty="0">
            <a:latin typeface="Bahnschrift SemiBold" pitchFamily="34" charset="0"/>
          </a:endParaRPr>
        </a:p>
      </dsp:txBody>
      <dsp:txXfrm>
        <a:off x="295182" y="793538"/>
        <a:ext cx="3763647" cy="426206"/>
      </dsp:txXfrm>
    </dsp:sp>
    <dsp:sp modelId="{6F3C2005-43EB-46CD-8D86-1E99CC68BB7C}">
      <dsp:nvSpPr>
        <dsp:cNvPr id="0" name=""/>
        <dsp:cNvSpPr/>
      </dsp:nvSpPr>
      <dsp:spPr>
        <a:xfrm>
          <a:off x="0" y="1732401"/>
          <a:ext cx="5442516" cy="403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353CC9E-4838-47F6-A4AE-DB32F19AE9A9}">
      <dsp:nvSpPr>
        <dsp:cNvPr id="0" name=""/>
        <dsp:cNvSpPr/>
      </dsp:nvSpPr>
      <dsp:spPr>
        <a:xfrm>
          <a:off x="272125" y="1496241"/>
          <a:ext cx="3809761" cy="47232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63500" dist="25400" dir="5400000" rotWithShape="0">
            <a:srgbClr val="000000">
              <a:alpha val="43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44000" tIns="0" rIns="144000" bIns="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k-KZ" sz="2400" kern="1200" dirty="0">
              <a:latin typeface="Bahnschrift SemiBold" pitchFamily="34" charset="0"/>
            </a:rPr>
            <a:t>Жанама кесімді</a:t>
          </a:r>
          <a:endParaRPr lang="ru-RU" sz="2400" kern="1200" dirty="0">
            <a:latin typeface="Bahnschrift SemiBold" pitchFamily="34" charset="0"/>
          </a:endParaRPr>
        </a:p>
      </dsp:txBody>
      <dsp:txXfrm>
        <a:off x="295182" y="1519298"/>
        <a:ext cx="3763647" cy="426206"/>
      </dsp:txXfrm>
    </dsp:sp>
    <dsp:sp modelId="{BFBC0201-EAB9-494D-8EDB-2D4EF3E83EAA}">
      <dsp:nvSpPr>
        <dsp:cNvPr id="0" name=""/>
        <dsp:cNvSpPr/>
      </dsp:nvSpPr>
      <dsp:spPr>
        <a:xfrm>
          <a:off x="0" y="2458161"/>
          <a:ext cx="5442516" cy="403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9CB2B4B-A7FE-498D-AEE0-DDCFB21C71BA}">
      <dsp:nvSpPr>
        <dsp:cNvPr id="0" name=""/>
        <dsp:cNvSpPr/>
      </dsp:nvSpPr>
      <dsp:spPr>
        <a:xfrm>
          <a:off x="272125" y="2222001"/>
          <a:ext cx="3809761" cy="47232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63500" dist="25400" dir="5400000" rotWithShape="0">
            <a:srgbClr val="000000">
              <a:alpha val="43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44000" tIns="0" rIns="144000" bIns="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k-KZ" sz="2400" kern="1200" dirty="0">
              <a:latin typeface="Bahnschrift SemiBold" pitchFamily="34" charset="0"/>
            </a:rPr>
            <a:t>Аккордтық</a:t>
          </a:r>
          <a:endParaRPr lang="ru-RU" sz="2400" kern="1200" dirty="0">
            <a:latin typeface="Bahnschrift SemiBold" pitchFamily="34" charset="0"/>
          </a:endParaRPr>
        </a:p>
      </dsp:txBody>
      <dsp:txXfrm>
        <a:off x="295182" y="2245058"/>
        <a:ext cx="3763647" cy="426206"/>
      </dsp:txXfrm>
    </dsp:sp>
    <dsp:sp modelId="{42546D33-8584-4E34-A500-46D9011C9541}">
      <dsp:nvSpPr>
        <dsp:cNvPr id="0" name=""/>
        <dsp:cNvSpPr/>
      </dsp:nvSpPr>
      <dsp:spPr>
        <a:xfrm>
          <a:off x="0" y="3183922"/>
          <a:ext cx="5442516" cy="403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A764B8F-8DB4-42B3-8A46-DDDC1C0FD38E}">
      <dsp:nvSpPr>
        <dsp:cNvPr id="0" name=""/>
        <dsp:cNvSpPr/>
      </dsp:nvSpPr>
      <dsp:spPr>
        <a:xfrm>
          <a:off x="272125" y="2947762"/>
          <a:ext cx="3809761" cy="47232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63500" dist="25400" dir="5400000" rotWithShape="0">
            <a:srgbClr val="000000">
              <a:alpha val="43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44000" tIns="0" rIns="144000" bIns="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k-KZ" sz="2400" kern="1200" dirty="0">
              <a:latin typeface="Bahnschrift SemiBold" pitchFamily="34" charset="0"/>
            </a:rPr>
            <a:t>Кесімді прогрессивті</a:t>
          </a:r>
          <a:endParaRPr lang="ru-RU" sz="2400" kern="1200" dirty="0">
            <a:latin typeface="Bahnschrift SemiBold" pitchFamily="34" charset="0"/>
          </a:endParaRPr>
        </a:p>
      </dsp:txBody>
      <dsp:txXfrm>
        <a:off x="295182" y="2970819"/>
        <a:ext cx="3763647" cy="42620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8D7E1D6-A463-4555-9A33-567155F501D8}">
      <dsp:nvSpPr>
        <dsp:cNvPr id="0" name=""/>
        <dsp:cNvSpPr/>
      </dsp:nvSpPr>
      <dsp:spPr>
        <a:xfrm>
          <a:off x="0" y="273739"/>
          <a:ext cx="5901387" cy="352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AF35D15-2D6E-406B-857E-9F4B54462FBB}">
      <dsp:nvSpPr>
        <dsp:cNvPr id="0" name=""/>
        <dsp:cNvSpPr/>
      </dsp:nvSpPr>
      <dsp:spPr>
        <a:xfrm>
          <a:off x="295069" y="67099"/>
          <a:ext cx="4130970" cy="41328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63500" dist="25400" dir="5400000" rotWithShape="0">
            <a:srgbClr val="000000">
              <a:alpha val="43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56141" tIns="0" rIns="156141" bIns="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k-KZ" sz="2000" kern="1200" dirty="0">
              <a:latin typeface="Bahnschrift SemiBold" pitchFamily="34" charset="0"/>
            </a:rPr>
            <a:t>Жай мерзімді</a:t>
          </a:r>
          <a:endParaRPr lang="ru-RU" sz="2000" kern="1200" dirty="0">
            <a:latin typeface="Bahnschrift SemiBold" pitchFamily="34" charset="0"/>
          </a:endParaRPr>
        </a:p>
      </dsp:txBody>
      <dsp:txXfrm>
        <a:off x="315244" y="87274"/>
        <a:ext cx="4090620" cy="372930"/>
      </dsp:txXfrm>
    </dsp:sp>
    <dsp:sp modelId="{52706807-23BF-4B45-9D46-0EDA2AB98C40}">
      <dsp:nvSpPr>
        <dsp:cNvPr id="0" name=""/>
        <dsp:cNvSpPr/>
      </dsp:nvSpPr>
      <dsp:spPr>
        <a:xfrm>
          <a:off x="0" y="908780"/>
          <a:ext cx="5901387" cy="352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84958D5-9F88-4759-AD1D-2E6ABBDAB948}">
      <dsp:nvSpPr>
        <dsp:cNvPr id="0" name=""/>
        <dsp:cNvSpPr/>
      </dsp:nvSpPr>
      <dsp:spPr>
        <a:xfrm>
          <a:off x="295069" y="702140"/>
          <a:ext cx="4130970" cy="41328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63500" dist="25400" dir="5400000" rotWithShape="0">
            <a:srgbClr val="000000">
              <a:alpha val="43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56141" tIns="0" rIns="156141" bIns="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k-KZ" sz="2000" kern="1200" dirty="0">
              <a:latin typeface="Bahnschrift SemiBold" pitchFamily="34" charset="0"/>
            </a:rPr>
            <a:t>Мерзімді сыйлықтық</a:t>
          </a:r>
          <a:endParaRPr lang="ru-RU" sz="2000" kern="1200" dirty="0">
            <a:latin typeface="Bahnschrift SemiBold" pitchFamily="34" charset="0"/>
          </a:endParaRPr>
        </a:p>
      </dsp:txBody>
      <dsp:txXfrm>
        <a:off x="315244" y="722315"/>
        <a:ext cx="4090620" cy="372930"/>
      </dsp:txXfrm>
    </dsp:sp>
    <dsp:sp modelId="{D34AB2A7-6A79-437F-A284-1D9311C37153}">
      <dsp:nvSpPr>
        <dsp:cNvPr id="0" name=""/>
        <dsp:cNvSpPr/>
      </dsp:nvSpPr>
      <dsp:spPr>
        <a:xfrm>
          <a:off x="0" y="1543820"/>
          <a:ext cx="5901387" cy="352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93C2492-0B2B-426B-BA02-6E79B94D0ED3}">
      <dsp:nvSpPr>
        <dsp:cNvPr id="0" name=""/>
        <dsp:cNvSpPr/>
      </dsp:nvSpPr>
      <dsp:spPr>
        <a:xfrm>
          <a:off x="295069" y="1337180"/>
          <a:ext cx="4130970" cy="41328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63500" dist="25400" dir="5400000" rotWithShape="0">
            <a:srgbClr val="000000">
              <a:alpha val="43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56141" tIns="0" rIns="156141" bIns="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k-KZ" sz="2000" kern="1200" dirty="0">
              <a:latin typeface="Bahnschrift SemiBold" pitchFamily="34" charset="0"/>
            </a:rPr>
            <a:t>Сағаттық</a:t>
          </a:r>
          <a:endParaRPr lang="ru-RU" sz="2000" kern="1200" dirty="0">
            <a:latin typeface="Bahnschrift SemiBold" pitchFamily="34" charset="0"/>
          </a:endParaRPr>
        </a:p>
      </dsp:txBody>
      <dsp:txXfrm>
        <a:off x="315244" y="1357355"/>
        <a:ext cx="4090620" cy="372930"/>
      </dsp:txXfrm>
    </dsp:sp>
    <dsp:sp modelId="{89652A96-5662-43F5-ACC0-8407F097DA1B}">
      <dsp:nvSpPr>
        <dsp:cNvPr id="0" name=""/>
        <dsp:cNvSpPr/>
      </dsp:nvSpPr>
      <dsp:spPr>
        <a:xfrm>
          <a:off x="0" y="2178860"/>
          <a:ext cx="5901387" cy="352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4AAB90D-3B9B-4F8C-A6FE-07C1971D7A73}">
      <dsp:nvSpPr>
        <dsp:cNvPr id="0" name=""/>
        <dsp:cNvSpPr/>
      </dsp:nvSpPr>
      <dsp:spPr>
        <a:xfrm>
          <a:off x="295069" y="1972220"/>
          <a:ext cx="4130970" cy="41328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63500" dist="25400" dir="5400000" rotWithShape="0">
            <a:srgbClr val="000000">
              <a:alpha val="43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56141" tIns="0" rIns="156141" bIns="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k-KZ" sz="2000" kern="1200" dirty="0">
              <a:latin typeface="Bahnschrift SemiBold" pitchFamily="34" charset="0"/>
            </a:rPr>
            <a:t>Күндік</a:t>
          </a:r>
          <a:endParaRPr lang="ru-RU" sz="2000" kern="1200" dirty="0">
            <a:latin typeface="Bahnschrift SemiBold" pitchFamily="34" charset="0"/>
          </a:endParaRPr>
        </a:p>
      </dsp:txBody>
      <dsp:txXfrm>
        <a:off x="315244" y="1992395"/>
        <a:ext cx="4090620" cy="372930"/>
      </dsp:txXfrm>
    </dsp:sp>
    <dsp:sp modelId="{592DF702-D5C1-4263-AABB-C943918FBDF3}">
      <dsp:nvSpPr>
        <dsp:cNvPr id="0" name=""/>
        <dsp:cNvSpPr/>
      </dsp:nvSpPr>
      <dsp:spPr>
        <a:xfrm>
          <a:off x="0" y="2813900"/>
          <a:ext cx="5901387" cy="352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DEB0086-9374-4205-A77F-63EBE11E5B37}">
      <dsp:nvSpPr>
        <dsp:cNvPr id="0" name=""/>
        <dsp:cNvSpPr/>
      </dsp:nvSpPr>
      <dsp:spPr>
        <a:xfrm>
          <a:off x="296376" y="2620137"/>
          <a:ext cx="4130970" cy="41328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63500" dist="25400" dir="5400000" rotWithShape="0">
            <a:srgbClr val="000000">
              <a:alpha val="43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56141" tIns="0" rIns="156141" bIns="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k-KZ" sz="2000" kern="1200" dirty="0">
              <a:latin typeface="Bahnschrift SemiBold" pitchFamily="34" charset="0"/>
            </a:rPr>
            <a:t>Апталық</a:t>
          </a:r>
          <a:endParaRPr lang="ru-RU" sz="2000" kern="1200" dirty="0">
            <a:latin typeface="Bahnschrift SemiBold" pitchFamily="34" charset="0"/>
          </a:endParaRPr>
        </a:p>
      </dsp:txBody>
      <dsp:txXfrm>
        <a:off x="316551" y="2640312"/>
        <a:ext cx="4090620" cy="372930"/>
      </dsp:txXfrm>
    </dsp:sp>
    <dsp:sp modelId="{FB4C16C3-A50E-4FA1-A7D7-719BF26FDD7A}">
      <dsp:nvSpPr>
        <dsp:cNvPr id="0" name=""/>
        <dsp:cNvSpPr/>
      </dsp:nvSpPr>
      <dsp:spPr>
        <a:xfrm>
          <a:off x="0" y="3448940"/>
          <a:ext cx="5901387" cy="352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0CE5591-CA7D-4A40-A127-EDAC9BC19763}">
      <dsp:nvSpPr>
        <dsp:cNvPr id="0" name=""/>
        <dsp:cNvSpPr/>
      </dsp:nvSpPr>
      <dsp:spPr>
        <a:xfrm>
          <a:off x="295069" y="3242300"/>
          <a:ext cx="4130970" cy="41328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63500" dist="25400" dir="5400000" rotWithShape="0">
            <a:srgbClr val="000000">
              <a:alpha val="43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56141" tIns="0" rIns="156141" bIns="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k-KZ" sz="2000" kern="1200" dirty="0">
              <a:latin typeface="Bahnschrift SemiBold" pitchFamily="34" charset="0"/>
            </a:rPr>
            <a:t>Айлық</a:t>
          </a:r>
          <a:endParaRPr lang="ru-RU" sz="2000" kern="1200" dirty="0">
            <a:latin typeface="Bahnschrift SemiBold" pitchFamily="34" charset="0"/>
          </a:endParaRPr>
        </a:p>
      </dsp:txBody>
      <dsp:txXfrm>
        <a:off x="315244" y="3262475"/>
        <a:ext cx="4090620" cy="37293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5" name="Group 94"/>
          <p:cNvGrpSpPr/>
          <p:nvPr/>
        </p:nvGrpSpPr>
        <p:grpSpPr>
          <a:xfrm>
            <a:off x="0" y="-30477"/>
            <a:ext cx="12090400" cy="6889273"/>
            <a:chOff x="0" y="-30477"/>
            <a:chExt cx="9067800" cy="6889273"/>
          </a:xfrm>
        </p:grpSpPr>
        <p:cxnSp>
          <p:nvCxnSpPr>
            <p:cNvPr id="110" name="Straight Connector 109"/>
            <p:cNvCxnSpPr/>
            <p:nvPr/>
          </p:nvCxnSpPr>
          <p:spPr>
            <a:xfrm rot="16200000" flipH="1">
              <a:off x="-14478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7" name="Straight Connector 176"/>
            <p:cNvCxnSpPr/>
            <p:nvPr/>
          </p:nvCxnSpPr>
          <p:spPr>
            <a:xfrm rot="16200000" flipH="1">
              <a:off x="-16383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8" name="Straight Connector 177"/>
            <p:cNvCxnSpPr/>
            <p:nvPr/>
          </p:nvCxnSpPr>
          <p:spPr>
            <a:xfrm rot="5400000">
              <a:off x="-14859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1" name="Straight Connector 180"/>
            <p:cNvCxnSpPr/>
            <p:nvPr/>
          </p:nvCxnSpPr>
          <p:spPr>
            <a:xfrm rot="5400000">
              <a:off x="-3238500" y="3314700"/>
              <a:ext cx="6858000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2" name="Straight Connector 181"/>
            <p:cNvCxnSpPr/>
            <p:nvPr/>
          </p:nvCxnSpPr>
          <p:spPr>
            <a:xfrm rot="16200000" flipH="1">
              <a:off x="-3314700" y="3314700"/>
              <a:ext cx="6858000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3" name="Straight Connector 182"/>
            <p:cNvCxnSpPr/>
            <p:nvPr/>
          </p:nvCxnSpPr>
          <p:spPr>
            <a:xfrm rot="16200000" flipH="1">
              <a:off x="-1371600" y="2971800"/>
              <a:ext cx="6858000" cy="9144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4" name="Straight Connector 183"/>
            <p:cNvCxnSpPr/>
            <p:nvPr/>
          </p:nvCxnSpPr>
          <p:spPr>
            <a:xfrm rot="16200000" flipH="1">
              <a:off x="-2819400" y="3200400"/>
              <a:ext cx="6858000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5" name="Straight Connector 184"/>
            <p:cNvCxnSpPr/>
            <p:nvPr/>
          </p:nvCxnSpPr>
          <p:spPr>
            <a:xfrm rot="5400000">
              <a:off x="-2705099" y="3238500"/>
              <a:ext cx="6858000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6" name="Straight Connector 185"/>
            <p:cNvCxnSpPr/>
            <p:nvPr/>
          </p:nvCxnSpPr>
          <p:spPr>
            <a:xfrm rot="16200000" flipH="1">
              <a:off x="-2133600" y="3200400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7" name="Straight Connector 186"/>
            <p:cNvCxnSpPr/>
            <p:nvPr/>
          </p:nvCxnSpPr>
          <p:spPr>
            <a:xfrm rot="16200000" flipH="1">
              <a:off x="-3124200" y="3276600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8" name="Straight Connector 187"/>
            <p:cNvCxnSpPr/>
            <p:nvPr/>
          </p:nvCxnSpPr>
          <p:spPr>
            <a:xfrm rot="16200000" flipH="1">
              <a:off x="-1828799" y="3352799"/>
              <a:ext cx="6858000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9" name="Straight Connector 188"/>
            <p:cNvCxnSpPr/>
            <p:nvPr/>
          </p:nvCxnSpPr>
          <p:spPr>
            <a:xfrm rot="16200000" flipH="1">
              <a:off x="-28194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0" name="Straight Connector 189"/>
            <p:cNvCxnSpPr/>
            <p:nvPr/>
          </p:nvCxnSpPr>
          <p:spPr>
            <a:xfrm rot="16200000" flipH="1">
              <a:off x="-2438400" y="3124200"/>
              <a:ext cx="6858000" cy="609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5" name="Straight Connector 164"/>
            <p:cNvCxnSpPr/>
            <p:nvPr/>
          </p:nvCxnSpPr>
          <p:spPr>
            <a:xfrm rot="5400000">
              <a:off x="-1731645" y="2722245"/>
              <a:ext cx="6858000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6" name="Straight Connector 165"/>
            <p:cNvCxnSpPr/>
            <p:nvPr/>
          </p:nvCxnSpPr>
          <p:spPr>
            <a:xfrm rot="5400000">
              <a:off x="-1142048" y="3277552"/>
              <a:ext cx="6858000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9" name="Straight Connector 168"/>
            <p:cNvCxnSpPr/>
            <p:nvPr/>
          </p:nvCxnSpPr>
          <p:spPr>
            <a:xfrm rot="5400000">
              <a:off x="-914400" y="3276600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3" name="Straight Connector 172"/>
            <p:cNvCxnSpPr/>
            <p:nvPr/>
          </p:nvCxnSpPr>
          <p:spPr>
            <a:xfrm rot="5400000">
              <a:off x="-1855470" y="3227070"/>
              <a:ext cx="6858000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1" name="Straight Connector 120"/>
            <p:cNvCxnSpPr/>
            <p:nvPr/>
          </p:nvCxnSpPr>
          <p:spPr>
            <a:xfrm rot="16200000" flipH="1">
              <a:off x="-2643187" y="3252788"/>
              <a:ext cx="6858000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5" name="Straight Connector 144"/>
            <p:cNvCxnSpPr/>
            <p:nvPr/>
          </p:nvCxnSpPr>
          <p:spPr>
            <a:xfrm rot="16200000" flipH="1">
              <a:off x="-1954530" y="3326130"/>
              <a:ext cx="6858000" cy="20574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" name="Straight Connector 107"/>
            <p:cNvCxnSpPr/>
            <p:nvPr/>
          </p:nvCxnSpPr>
          <p:spPr>
            <a:xfrm rot="16200000" flipH="1">
              <a:off x="-23622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9" name="Straight Connector 208"/>
            <p:cNvCxnSpPr/>
            <p:nvPr/>
          </p:nvCxnSpPr>
          <p:spPr>
            <a:xfrm rot="16200000" flipH="1">
              <a:off x="-21336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0" name="Straight Connector 209"/>
            <p:cNvCxnSpPr/>
            <p:nvPr/>
          </p:nvCxnSpPr>
          <p:spPr>
            <a:xfrm rot="16200000" flipH="1">
              <a:off x="10668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1" name="Straight Connector 210"/>
            <p:cNvCxnSpPr/>
            <p:nvPr/>
          </p:nvCxnSpPr>
          <p:spPr>
            <a:xfrm rot="16200000" flipH="1">
              <a:off x="8763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2" name="Straight Connector 211"/>
            <p:cNvCxnSpPr/>
            <p:nvPr/>
          </p:nvCxnSpPr>
          <p:spPr>
            <a:xfrm rot="5400000">
              <a:off x="1028700" y="3238500"/>
              <a:ext cx="6858000" cy="3810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3" name="Straight Connector 212"/>
            <p:cNvCxnSpPr/>
            <p:nvPr/>
          </p:nvCxnSpPr>
          <p:spPr>
            <a:xfrm rot="5400000">
              <a:off x="-723900" y="3314700"/>
              <a:ext cx="6858000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4" name="Straight Connector 213"/>
            <p:cNvCxnSpPr/>
            <p:nvPr/>
          </p:nvCxnSpPr>
          <p:spPr>
            <a:xfrm rot="16200000" flipH="1">
              <a:off x="-800100" y="3314700"/>
              <a:ext cx="6858000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5" name="Straight Connector 214"/>
            <p:cNvCxnSpPr/>
            <p:nvPr/>
          </p:nvCxnSpPr>
          <p:spPr>
            <a:xfrm rot="5400000">
              <a:off x="-152400" y="3429000"/>
              <a:ext cx="6858000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6" name="Straight Connector 215"/>
            <p:cNvCxnSpPr/>
            <p:nvPr/>
          </p:nvCxnSpPr>
          <p:spPr>
            <a:xfrm rot="16200000" flipH="1">
              <a:off x="-304800" y="3200400"/>
              <a:ext cx="6858000" cy="4572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7" name="Straight Connector 216"/>
            <p:cNvCxnSpPr/>
            <p:nvPr/>
          </p:nvCxnSpPr>
          <p:spPr>
            <a:xfrm rot="5400000">
              <a:off x="-190499" y="3238500"/>
              <a:ext cx="6858000" cy="38100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8" name="Straight Connector 217"/>
            <p:cNvCxnSpPr/>
            <p:nvPr/>
          </p:nvCxnSpPr>
          <p:spPr>
            <a:xfrm rot="16200000" flipH="1">
              <a:off x="381000" y="3200400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9" name="Straight Connector 218"/>
            <p:cNvCxnSpPr/>
            <p:nvPr/>
          </p:nvCxnSpPr>
          <p:spPr>
            <a:xfrm rot="16200000" flipH="1">
              <a:off x="-609600" y="3276600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0" name="Straight Connector 219"/>
            <p:cNvCxnSpPr/>
            <p:nvPr/>
          </p:nvCxnSpPr>
          <p:spPr>
            <a:xfrm rot="16200000" flipH="1">
              <a:off x="685801" y="3352799"/>
              <a:ext cx="6858000" cy="152401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1" name="Straight Connector 220"/>
            <p:cNvCxnSpPr/>
            <p:nvPr/>
          </p:nvCxnSpPr>
          <p:spPr>
            <a:xfrm rot="16200000" flipH="1">
              <a:off x="-3048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2" name="Straight Connector 221"/>
            <p:cNvCxnSpPr/>
            <p:nvPr/>
          </p:nvCxnSpPr>
          <p:spPr>
            <a:xfrm rot="5400000">
              <a:off x="-1028700" y="3314700"/>
              <a:ext cx="6858000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3" name="Straight Connector 222"/>
            <p:cNvCxnSpPr/>
            <p:nvPr/>
          </p:nvCxnSpPr>
          <p:spPr>
            <a:xfrm rot="5400000">
              <a:off x="782955" y="2722245"/>
              <a:ext cx="6858000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4" name="Straight Connector 223"/>
            <p:cNvCxnSpPr/>
            <p:nvPr/>
          </p:nvCxnSpPr>
          <p:spPr>
            <a:xfrm rot="5400000">
              <a:off x="1372552" y="3277552"/>
              <a:ext cx="6858000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5" name="Straight Connector 224"/>
            <p:cNvCxnSpPr/>
            <p:nvPr/>
          </p:nvCxnSpPr>
          <p:spPr>
            <a:xfrm rot="5400000">
              <a:off x="16002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6" name="Straight Connector 225"/>
            <p:cNvCxnSpPr/>
            <p:nvPr/>
          </p:nvCxnSpPr>
          <p:spPr>
            <a:xfrm rot="5400000">
              <a:off x="659130" y="3227070"/>
              <a:ext cx="6858000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7" name="Straight Connector 226"/>
            <p:cNvCxnSpPr/>
            <p:nvPr/>
          </p:nvCxnSpPr>
          <p:spPr>
            <a:xfrm rot="16200000" flipH="1">
              <a:off x="-128587" y="3252788"/>
              <a:ext cx="6858000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8" name="Straight Connector 227"/>
            <p:cNvCxnSpPr/>
            <p:nvPr/>
          </p:nvCxnSpPr>
          <p:spPr>
            <a:xfrm rot="16200000" flipH="1">
              <a:off x="560070" y="3326130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9" name="Straight Connector 228"/>
            <p:cNvCxnSpPr/>
            <p:nvPr/>
          </p:nvCxnSpPr>
          <p:spPr>
            <a:xfrm rot="16200000" flipH="1">
              <a:off x="1524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0" name="Straight Connector 229"/>
            <p:cNvCxnSpPr/>
            <p:nvPr/>
          </p:nvCxnSpPr>
          <p:spPr>
            <a:xfrm rot="16200000" flipH="1">
              <a:off x="3810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7" name="Straight Connector 236"/>
            <p:cNvCxnSpPr/>
            <p:nvPr/>
          </p:nvCxnSpPr>
          <p:spPr>
            <a:xfrm rot="16200000" flipH="1">
              <a:off x="2743200" y="3352801"/>
              <a:ext cx="6858000" cy="15240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8" name="Straight Connector 237"/>
            <p:cNvCxnSpPr/>
            <p:nvPr/>
          </p:nvCxnSpPr>
          <p:spPr>
            <a:xfrm rot="16200000" flipH="1">
              <a:off x="2095501" y="3238501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9" name="Straight Connector 238"/>
            <p:cNvCxnSpPr/>
            <p:nvPr/>
          </p:nvCxnSpPr>
          <p:spPr>
            <a:xfrm rot="5400000">
              <a:off x="2705100" y="3238501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0" name="Straight Connector 239"/>
            <p:cNvCxnSpPr/>
            <p:nvPr/>
          </p:nvCxnSpPr>
          <p:spPr>
            <a:xfrm rot="5400000">
              <a:off x="1828801" y="3276600"/>
              <a:ext cx="6857999" cy="3048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1" name="Straight Connector 240"/>
            <p:cNvCxnSpPr/>
            <p:nvPr/>
          </p:nvCxnSpPr>
          <p:spPr>
            <a:xfrm rot="16200000" flipH="1">
              <a:off x="1066800" y="3200402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2" name="Straight Connector 241"/>
            <p:cNvCxnSpPr/>
            <p:nvPr/>
          </p:nvCxnSpPr>
          <p:spPr>
            <a:xfrm rot="16200000" flipH="1">
              <a:off x="2362201" y="3352800"/>
              <a:ext cx="6858000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3" name="Straight Connector 242"/>
            <p:cNvCxnSpPr/>
            <p:nvPr/>
          </p:nvCxnSpPr>
          <p:spPr>
            <a:xfrm rot="5400000">
              <a:off x="2646045" y="2722246"/>
              <a:ext cx="6858000" cy="1413510"/>
            </a:xfrm>
            <a:prstGeom prst="line">
              <a:avLst/>
            </a:prstGeom>
            <a:ln>
              <a:solidFill>
                <a:schemeClr val="accent1">
                  <a:alpha val="56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4" name="Straight Connector 243"/>
            <p:cNvCxnSpPr/>
            <p:nvPr/>
          </p:nvCxnSpPr>
          <p:spPr>
            <a:xfrm rot="5400000">
              <a:off x="3048952" y="3277553"/>
              <a:ext cx="6858000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5" name="Straight Connector 244"/>
            <p:cNvCxnSpPr/>
            <p:nvPr/>
          </p:nvCxnSpPr>
          <p:spPr>
            <a:xfrm rot="5400000">
              <a:off x="2895600" y="3276601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6" name="Straight Connector 245"/>
            <p:cNvCxnSpPr/>
            <p:nvPr/>
          </p:nvCxnSpPr>
          <p:spPr>
            <a:xfrm rot="5400000">
              <a:off x="2388870" y="3227071"/>
              <a:ext cx="6858000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7" name="Straight Connector 246"/>
            <p:cNvCxnSpPr/>
            <p:nvPr/>
          </p:nvCxnSpPr>
          <p:spPr>
            <a:xfrm rot="16200000" flipH="1">
              <a:off x="2236470" y="3326131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8" name="Straight Connector 247"/>
            <p:cNvCxnSpPr/>
            <p:nvPr/>
          </p:nvCxnSpPr>
          <p:spPr>
            <a:xfrm rot="16200000" flipH="1">
              <a:off x="1752600" y="3352801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9" name="Straight Connector 248"/>
            <p:cNvCxnSpPr/>
            <p:nvPr/>
          </p:nvCxnSpPr>
          <p:spPr>
            <a:xfrm rot="16200000" flipH="1">
              <a:off x="19812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0" name="Straight Connector 249"/>
            <p:cNvCxnSpPr/>
            <p:nvPr/>
          </p:nvCxnSpPr>
          <p:spPr>
            <a:xfrm rot="5400000">
              <a:off x="3467100" y="3314701"/>
              <a:ext cx="6858000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1" name="Straight Connector 250"/>
            <p:cNvCxnSpPr/>
            <p:nvPr/>
          </p:nvCxnSpPr>
          <p:spPr>
            <a:xfrm rot="16200000" flipH="1">
              <a:off x="3467099" y="3314701"/>
              <a:ext cx="6858000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2" name="Straight Connector 251"/>
            <p:cNvCxnSpPr/>
            <p:nvPr/>
          </p:nvCxnSpPr>
          <p:spPr>
            <a:xfrm rot="5400000">
              <a:off x="4038600" y="3429001"/>
              <a:ext cx="6858000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3" name="Straight Connector 252"/>
            <p:cNvCxnSpPr/>
            <p:nvPr/>
          </p:nvCxnSpPr>
          <p:spPr>
            <a:xfrm rot="16200000" flipH="1">
              <a:off x="3886200" y="3200401"/>
              <a:ext cx="6858000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4" name="Straight Connector 253"/>
            <p:cNvCxnSpPr/>
            <p:nvPr/>
          </p:nvCxnSpPr>
          <p:spPr>
            <a:xfrm rot="5400000">
              <a:off x="4000501" y="3238501"/>
              <a:ext cx="6858000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5" name="Straight Connector 254"/>
            <p:cNvCxnSpPr/>
            <p:nvPr/>
          </p:nvCxnSpPr>
          <p:spPr>
            <a:xfrm rot="16200000" flipH="1">
              <a:off x="4572000" y="3200401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7" name="Straight Connector 256"/>
            <p:cNvCxnSpPr/>
            <p:nvPr/>
          </p:nvCxnSpPr>
          <p:spPr>
            <a:xfrm rot="16200000" flipH="1">
              <a:off x="37338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8" name="Straight Connector 257"/>
            <p:cNvCxnSpPr/>
            <p:nvPr/>
          </p:nvCxnSpPr>
          <p:spPr>
            <a:xfrm rot="5400000">
              <a:off x="3619500" y="3314700"/>
              <a:ext cx="6858000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9" name="Straight Connector 258"/>
            <p:cNvCxnSpPr/>
            <p:nvPr/>
          </p:nvCxnSpPr>
          <p:spPr>
            <a:xfrm rot="16200000" flipH="1">
              <a:off x="4214813" y="3252788"/>
              <a:ext cx="6858000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0" name="Straight Connector 259"/>
            <p:cNvCxnSpPr/>
            <p:nvPr/>
          </p:nvCxnSpPr>
          <p:spPr>
            <a:xfrm rot="16200000" flipH="1">
              <a:off x="4751070" y="3326131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1" name="Straight Connector 260"/>
            <p:cNvCxnSpPr/>
            <p:nvPr/>
          </p:nvCxnSpPr>
          <p:spPr>
            <a:xfrm rot="16200000" flipH="1">
              <a:off x="4343400" y="3352801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2" name="Straight Connector 261"/>
            <p:cNvCxnSpPr/>
            <p:nvPr/>
          </p:nvCxnSpPr>
          <p:spPr>
            <a:xfrm rot="16200000" flipH="1">
              <a:off x="4572000" y="3352801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4" name="Straight Connector 263"/>
            <p:cNvCxnSpPr/>
            <p:nvPr/>
          </p:nvCxnSpPr>
          <p:spPr>
            <a:xfrm rot="16200000" flipH="1">
              <a:off x="5257800" y="3352802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5" name="Straight Connector 264"/>
            <p:cNvCxnSpPr/>
            <p:nvPr/>
          </p:nvCxnSpPr>
          <p:spPr>
            <a:xfrm rot="16200000" flipH="1">
              <a:off x="5067300" y="3238502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6" name="Straight Connector 265"/>
            <p:cNvCxnSpPr/>
            <p:nvPr/>
          </p:nvCxnSpPr>
          <p:spPr>
            <a:xfrm rot="5400000">
              <a:off x="5219700" y="3238502"/>
              <a:ext cx="6858000" cy="38100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7" name="Straight Connector 266"/>
            <p:cNvCxnSpPr/>
            <p:nvPr/>
          </p:nvCxnSpPr>
          <p:spPr>
            <a:xfrm rot="16200000" flipH="1">
              <a:off x="4876801" y="3352801"/>
              <a:ext cx="6858000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8" name="Straight Connector 267"/>
            <p:cNvCxnSpPr/>
            <p:nvPr/>
          </p:nvCxnSpPr>
          <p:spPr>
            <a:xfrm rot="5400000">
              <a:off x="5527994" y="3318196"/>
              <a:ext cx="6888479" cy="191133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0" name="Straight Connector 269"/>
            <p:cNvCxnSpPr/>
            <p:nvPr/>
          </p:nvCxnSpPr>
          <p:spPr>
            <a:xfrm rot="5400000">
              <a:off x="4850130" y="3227072"/>
              <a:ext cx="6858000" cy="40386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1" name="Straight Connector 270"/>
            <p:cNvCxnSpPr/>
            <p:nvPr/>
          </p:nvCxnSpPr>
          <p:spPr>
            <a:xfrm rot="16200000" flipH="1">
              <a:off x="4751070" y="3326132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8" name="Straight Connector 277"/>
            <p:cNvCxnSpPr/>
            <p:nvPr/>
          </p:nvCxnSpPr>
          <p:spPr>
            <a:xfrm rot="5400000">
              <a:off x="5562599" y="3429001"/>
              <a:ext cx="6858002" cy="1588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3" name="Straight Connector 282"/>
            <p:cNvCxnSpPr/>
            <p:nvPr/>
          </p:nvCxnSpPr>
          <p:spPr>
            <a:xfrm rot="5400000">
              <a:off x="2552700" y="3390900"/>
              <a:ext cx="6858000" cy="76200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9" name="Straight Connector 288"/>
            <p:cNvCxnSpPr/>
            <p:nvPr/>
          </p:nvCxnSpPr>
          <p:spPr>
            <a:xfrm rot="16200000" flipH="1">
              <a:off x="3048000" y="3352800"/>
              <a:ext cx="6858000" cy="1524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2" name="Straight Connector 291"/>
            <p:cNvCxnSpPr/>
            <p:nvPr/>
          </p:nvCxnSpPr>
          <p:spPr>
            <a:xfrm rot="16200000" flipH="1">
              <a:off x="3238500" y="3238500"/>
              <a:ext cx="6858000" cy="381000"/>
            </a:xfrm>
            <a:prstGeom prst="line">
              <a:avLst/>
            </a:prstGeom>
            <a:ln w="19050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4" name="Straight Connector 293"/>
            <p:cNvCxnSpPr/>
            <p:nvPr/>
          </p:nvCxnSpPr>
          <p:spPr>
            <a:xfrm rot="5400000">
              <a:off x="2133600" y="3276600"/>
              <a:ext cx="6858000" cy="3048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8" name="Straight Connector 297"/>
            <p:cNvCxnSpPr/>
            <p:nvPr/>
          </p:nvCxnSpPr>
          <p:spPr>
            <a:xfrm rot="16200000" flipH="1">
              <a:off x="3148013" y="3252789"/>
              <a:ext cx="6858000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9" name="Straight Connector 298"/>
            <p:cNvCxnSpPr/>
            <p:nvPr/>
          </p:nvCxnSpPr>
          <p:spPr>
            <a:xfrm rot="5400000">
              <a:off x="37719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2" name="Straight Connector 301"/>
            <p:cNvCxnSpPr/>
            <p:nvPr/>
          </p:nvCxnSpPr>
          <p:spPr>
            <a:xfrm rot="5400000">
              <a:off x="4229100" y="2933700"/>
              <a:ext cx="6858000" cy="990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7" name="Straight Connector 306"/>
            <p:cNvCxnSpPr/>
            <p:nvPr/>
          </p:nvCxnSpPr>
          <p:spPr>
            <a:xfrm rot="16200000" flipH="1">
              <a:off x="1371600" y="3200403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ED6D42-BC8B-4484-91C9-88DFB92F7F6D}" type="datetimeFigureOut">
              <a:rPr lang="ru-RU" smtClean="0"/>
              <a:t>25.01.2023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E3E7DB-7AA2-4390-AE84-C99DC7748232}" type="slidenum">
              <a:rPr lang="ru-RU" smtClean="0"/>
              <a:t>‹#›</a:t>
            </a:fld>
            <a:endParaRPr lang="ru-RU"/>
          </a:p>
        </p:txBody>
      </p:sp>
      <p:sp>
        <p:nvSpPr>
          <p:cNvPr id="113" name="Rectangle 112"/>
          <p:cNvSpPr/>
          <p:nvPr/>
        </p:nvSpPr>
        <p:spPr>
          <a:xfrm>
            <a:off x="0" y="1905000"/>
            <a:ext cx="6604000" cy="31242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grpSp>
        <p:nvGrpSpPr>
          <p:cNvPr id="94" name="Group 93"/>
          <p:cNvGrpSpPr/>
          <p:nvPr/>
        </p:nvGrpSpPr>
        <p:grpSpPr>
          <a:xfrm>
            <a:off x="0" y="2057400"/>
            <a:ext cx="6401859" cy="2820988"/>
            <a:chOff x="0" y="2057400"/>
            <a:chExt cx="4801394" cy="2820988"/>
          </a:xfrm>
        </p:grpSpPr>
        <p:cxnSp>
          <p:nvCxnSpPr>
            <p:cNvPr id="117" name="Straight Connector 116"/>
            <p:cNvCxnSpPr/>
            <p:nvPr/>
          </p:nvCxnSpPr>
          <p:spPr>
            <a:xfrm>
              <a:off x="0" y="2057400"/>
              <a:ext cx="4800600" cy="1588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8" name="Straight Connector 117"/>
            <p:cNvCxnSpPr/>
            <p:nvPr/>
          </p:nvCxnSpPr>
          <p:spPr>
            <a:xfrm>
              <a:off x="0" y="4876800"/>
              <a:ext cx="4800600" cy="1588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0" name="Straight Connector 119"/>
            <p:cNvCxnSpPr/>
            <p:nvPr/>
          </p:nvCxnSpPr>
          <p:spPr>
            <a:xfrm rot="5400000">
              <a:off x="3391694" y="3467100"/>
              <a:ext cx="2818606" cy="794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4800" y="2130426"/>
            <a:ext cx="5892800" cy="1600327"/>
          </a:xfrm>
        </p:spPr>
        <p:txBody>
          <a:bodyPr anchor="b">
            <a:normAutofit/>
          </a:bodyPr>
          <a:lstStyle>
            <a:lvl1pPr algn="l">
              <a:defRPr sz="3600" b="1" cap="none" spc="40" baseline="0">
                <a:ln w="1333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/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04800" y="3733800"/>
            <a:ext cx="5892800" cy="1066800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ED6D42-BC8B-4484-91C9-88DFB92F7F6D}" type="datetimeFigureOut">
              <a:rPr lang="ru-RU" smtClean="0"/>
              <a:t>25.01.2023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E3E7DB-7AA2-4390-AE84-C99DC774823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ED6D42-BC8B-4484-91C9-88DFB92F7F6D}" type="datetimeFigureOut">
              <a:rPr lang="ru-RU" smtClean="0"/>
              <a:t>25.01.2023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E3E7DB-7AA2-4390-AE84-C99DC774823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ED6D42-BC8B-4484-91C9-88DFB92F7F6D}" type="datetimeFigureOut">
              <a:rPr lang="ru-RU" smtClean="0"/>
              <a:t>25.01.2023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E3E7DB-7AA2-4390-AE84-C99DC774823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92"/>
          <p:cNvGrpSpPr/>
          <p:nvPr/>
        </p:nvGrpSpPr>
        <p:grpSpPr>
          <a:xfrm>
            <a:off x="2" y="-30478"/>
            <a:ext cx="12090399" cy="4846320"/>
            <a:chOff x="1" y="-30477"/>
            <a:chExt cx="9067799" cy="4526277"/>
          </a:xfrm>
        </p:grpSpPr>
        <p:cxnSp>
          <p:nvCxnSpPr>
            <p:cNvPr id="8" name="Straight Connector 7"/>
            <p:cNvCxnSpPr/>
            <p:nvPr/>
          </p:nvCxnSpPr>
          <p:spPr>
            <a:xfrm rot="16200000" flipH="1">
              <a:off x="-27166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rot="16200000" flipH="1">
              <a:off x="-46216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rot="5400000">
              <a:off x="-30976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5400000">
              <a:off x="-2062365" y="2128112"/>
              <a:ext cx="4505731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rot="16200000" flipH="1">
              <a:off x="-2138565" y="2128112"/>
              <a:ext cx="4505731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 rot="16200000" flipH="1">
              <a:off x="-195465" y="1785212"/>
              <a:ext cx="4505731" cy="9144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rot="16200000" flipH="1">
              <a:off x="-1643265" y="2013812"/>
              <a:ext cx="4505731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rot="5400000">
              <a:off x="-1528964" y="2051912"/>
              <a:ext cx="4505731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6200000" flipH="1">
              <a:off x="-957465" y="2013812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16200000" flipH="1">
              <a:off x="-194806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rot="16200000" flipH="1">
              <a:off x="-652664" y="2166211"/>
              <a:ext cx="4505731" cy="152401"/>
            </a:xfrm>
            <a:prstGeom prst="line">
              <a:avLst/>
            </a:prstGeom>
            <a:ln w="5715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 rot="16200000" flipH="1">
              <a:off x="-164326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rot="16200000" flipH="1">
              <a:off x="-1790700" y="2019300"/>
              <a:ext cx="4495800" cy="4572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rot="5400000">
              <a:off x="-555510" y="1535657"/>
              <a:ext cx="4505731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 rot="5400000">
              <a:off x="34087" y="2090964"/>
              <a:ext cx="4505731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 rot="5400000">
              <a:off x="26173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/>
          </p:nvCxnSpPr>
          <p:spPr>
            <a:xfrm rot="5400000">
              <a:off x="-679335" y="2040482"/>
              <a:ext cx="4505731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/>
          </p:nvCxnSpPr>
          <p:spPr>
            <a:xfrm rot="16200000" flipH="1">
              <a:off x="-1467052" y="2066200"/>
              <a:ext cx="4505731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/>
          </p:nvCxnSpPr>
          <p:spPr>
            <a:xfrm rot="16200000" flipH="1">
              <a:off x="-77839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/>
            <p:nvPr/>
          </p:nvCxnSpPr>
          <p:spPr>
            <a:xfrm rot="16200000" flipH="1">
              <a:off x="-118606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/>
            <p:nvPr/>
          </p:nvCxnSpPr>
          <p:spPr>
            <a:xfrm rot="16200000" flipH="1">
              <a:off x="-95746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 rot="16200000" flipH="1">
              <a:off x="22429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/>
          </p:nvCxnSpPr>
          <p:spPr>
            <a:xfrm rot="16200000" flipH="1">
              <a:off x="205243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/>
          </p:nvCxnSpPr>
          <p:spPr>
            <a:xfrm rot="5400000">
              <a:off x="2204835" y="2051912"/>
              <a:ext cx="4505731" cy="3810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/>
            <p:nvPr/>
          </p:nvCxnSpPr>
          <p:spPr>
            <a:xfrm rot="5400000">
              <a:off x="452235" y="2128112"/>
              <a:ext cx="4505731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 rot="16200000" flipH="1">
              <a:off x="376035" y="2128112"/>
              <a:ext cx="4505731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 rot="5400000">
              <a:off x="1023735" y="2242139"/>
              <a:ext cx="4505731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/>
            <p:nvPr/>
          </p:nvCxnSpPr>
          <p:spPr>
            <a:xfrm rot="16200000" flipH="1">
              <a:off x="871335" y="2013812"/>
              <a:ext cx="4505731" cy="4572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/>
            <p:cNvCxnSpPr/>
            <p:nvPr/>
          </p:nvCxnSpPr>
          <p:spPr>
            <a:xfrm rot="5400000">
              <a:off x="985636" y="2051912"/>
              <a:ext cx="4505731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/>
            <p:cNvCxnSpPr/>
            <p:nvPr/>
          </p:nvCxnSpPr>
          <p:spPr>
            <a:xfrm rot="16200000" flipH="1">
              <a:off x="1557135" y="2013812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/>
            <p:cNvCxnSpPr/>
            <p:nvPr/>
          </p:nvCxnSpPr>
          <p:spPr>
            <a:xfrm rot="16200000" flipH="1">
              <a:off x="56653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/>
            <p:cNvCxnSpPr/>
            <p:nvPr/>
          </p:nvCxnSpPr>
          <p:spPr>
            <a:xfrm rot="16200000" flipH="1">
              <a:off x="1861936" y="2166211"/>
              <a:ext cx="4505731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/>
            <p:cNvCxnSpPr/>
            <p:nvPr/>
          </p:nvCxnSpPr>
          <p:spPr>
            <a:xfrm rot="16200000" flipH="1">
              <a:off x="8713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/>
            <p:cNvCxnSpPr/>
            <p:nvPr/>
          </p:nvCxnSpPr>
          <p:spPr>
            <a:xfrm rot="5400000">
              <a:off x="147435" y="2128112"/>
              <a:ext cx="4505731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/>
            <p:cNvCxnSpPr/>
            <p:nvPr/>
          </p:nvCxnSpPr>
          <p:spPr>
            <a:xfrm rot="5400000">
              <a:off x="1959090" y="1535657"/>
              <a:ext cx="4505731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/>
            <p:cNvCxnSpPr/>
            <p:nvPr/>
          </p:nvCxnSpPr>
          <p:spPr>
            <a:xfrm rot="5400000">
              <a:off x="2548687" y="2090964"/>
              <a:ext cx="4505731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/>
            <p:cNvCxnSpPr/>
            <p:nvPr/>
          </p:nvCxnSpPr>
          <p:spPr>
            <a:xfrm rot="5400000">
              <a:off x="27763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/>
            <p:cNvCxnSpPr/>
            <p:nvPr/>
          </p:nvCxnSpPr>
          <p:spPr>
            <a:xfrm rot="5400000">
              <a:off x="1835265" y="2040482"/>
              <a:ext cx="4505731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/>
            <p:cNvCxnSpPr/>
            <p:nvPr/>
          </p:nvCxnSpPr>
          <p:spPr>
            <a:xfrm rot="16200000" flipH="1">
              <a:off x="1047548" y="2066200"/>
              <a:ext cx="4505731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/>
            <p:cNvCxnSpPr/>
            <p:nvPr/>
          </p:nvCxnSpPr>
          <p:spPr>
            <a:xfrm rot="16200000" flipH="1">
              <a:off x="173620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/>
            <p:cNvCxnSpPr/>
            <p:nvPr/>
          </p:nvCxnSpPr>
          <p:spPr>
            <a:xfrm rot="16200000" flipH="1">
              <a:off x="13285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/>
            <p:cNvCxnSpPr/>
            <p:nvPr/>
          </p:nvCxnSpPr>
          <p:spPr>
            <a:xfrm rot="16200000" flipH="1">
              <a:off x="15571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/>
            <p:cNvCxnSpPr/>
            <p:nvPr/>
          </p:nvCxnSpPr>
          <p:spPr>
            <a:xfrm rot="16200000" flipH="1">
              <a:off x="3919335" y="2166212"/>
              <a:ext cx="4505731" cy="152400"/>
            </a:xfrm>
            <a:prstGeom prst="line">
              <a:avLst/>
            </a:prstGeom>
            <a:ln w="5715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/>
            <p:cNvCxnSpPr/>
            <p:nvPr/>
          </p:nvCxnSpPr>
          <p:spPr>
            <a:xfrm rot="16200000" flipH="1">
              <a:off x="3271636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/>
            <p:cNvCxnSpPr/>
            <p:nvPr/>
          </p:nvCxnSpPr>
          <p:spPr>
            <a:xfrm rot="5400000">
              <a:off x="388123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/>
            <p:cNvCxnSpPr/>
            <p:nvPr/>
          </p:nvCxnSpPr>
          <p:spPr>
            <a:xfrm rot="5400000">
              <a:off x="3004936" y="2090012"/>
              <a:ext cx="4505730" cy="3048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/>
            <p:cNvCxnSpPr/>
            <p:nvPr/>
          </p:nvCxnSpPr>
          <p:spPr>
            <a:xfrm rot="16200000" flipH="1">
              <a:off x="2242935" y="2013813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/>
            <p:cNvCxnSpPr/>
            <p:nvPr/>
          </p:nvCxnSpPr>
          <p:spPr>
            <a:xfrm rot="16200000" flipH="1">
              <a:off x="3538336" y="2166212"/>
              <a:ext cx="4505731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/>
            <p:cNvCxnSpPr/>
            <p:nvPr/>
          </p:nvCxnSpPr>
          <p:spPr>
            <a:xfrm rot="5400000">
              <a:off x="3822180" y="1535657"/>
              <a:ext cx="4505731" cy="1413510"/>
            </a:xfrm>
            <a:prstGeom prst="line">
              <a:avLst/>
            </a:prstGeom>
            <a:ln>
              <a:solidFill>
                <a:schemeClr val="accent1">
                  <a:alpha val="56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/>
            <p:cNvCxnSpPr/>
            <p:nvPr/>
          </p:nvCxnSpPr>
          <p:spPr>
            <a:xfrm rot="5400000">
              <a:off x="4225087" y="2090965"/>
              <a:ext cx="4505731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/>
            <p:cNvCxnSpPr/>
            <p:nvPr/>
          </p:nvCxnSpPr>
          <p:spPr>
            <a:xfrm rot="5400000">
              <a:off x="407173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/>
            <p:cNvCxnSpPr/>
            <p:nvPr/>
          </p:nvCxnSpPr>
          <p:spPr>
            <a:xfrm rot="5400000">
              <a:off x="3565005" y="2040482"/>
              <a:ext cx="4505731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/>
            <p:cNvCxnSpPr/>
            <p:nvPr/>
          </p:nvCxnSpPr>
          <p:spPr>
            <a:xfrm rot="16200000" flipH="1">
              <a:off x="341260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0"/>
            <p:cNvCxnSpPr/>
            <p:nvPr/>
          </p:nvCxnSpPr>
          <p:spPr>
            <a:xfrm rot="16200000" flipH="1">
              <a:off x="2928735" y="2166212"/>
              <a:ext cx="4505731" cy="152400"/>
            </a:xfrm>
            <a:prstGeom prst="line">
              <a:avLst/>
            </a:prstGeom>
            <a:ln w="5715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1"/>
            <p:cNvCxnSpPr/>
            <p:nvPr/>
          </p:nvCxnSpPr>
          <p:spPr>
            <a:xfrm rot="16200000" flipH="1">
              <a:off x="30811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62"/>
            <p:cNvCxnSpPr/>
            <p:nvPr/>
          </p:nvCxnSpPr>
          <p:spPr>
            <a:xfrm rot="5400000">
              <a:off x="4643235" y="2128112"/>
              <a:ext cx="4505731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/>
            <p:cNvCxnSpPr/>
            <p:nvPr/>
          </p:nvCxnSpPr>
          <p:spPr>
            <a:xfrm rot="16200000" flipH="1">
              <a:off x="4643234" y="2128112"/>
              <a:ext cx="4505731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/>
            <p:cNvCxnSpPr/>
            <p:nvPr/>
          </p:nvCxnSpPr>
          <p:spPr>
            <a:xfrm rot="5400000">
              <a:off x="5214735" y="2242140"/>
              <a:ext cx="4505731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65"/>
            <p:cNvCxnSpPr/>
            <p:nvPr/>
          </p:nvCxnSpPr>
          <p:spPr>
            <a:xfrm rot="16200000" flipH="1">
              <a:off x="5062335" y="2013812"/>
              <a:ext cx="4505731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66"/>
            <p:cNvCxnSpPr/>
            <p:nvPr/>
          </p:nvCxnSpPr>
          <p:spPr>
            <a:xfrm rot="5400000">
              <a:off x="5176636" y="2051912"/>
              <a:ext cx="4505731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Connector 67"/>
            <p:cNvCxnSpPr/>
            <p:nvPr/>
          </p:nvCxnSpPr>
          <p:spPr>
            <a:xfrm rot="16200000" flipH="1">
              <a:off x="5748135" y="2013813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Connector 68"/>
            <p:cNvCxnSpPr/>
            <p:nvPr/>
          </p:nvCxnSpPr>
          <p:spPr>
            <a:xfrm rot="16200000" flipH="1">
              <a:off x="49099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Connector 69"/>
            <p:cNvCxnSpPr/>
            <p:nvPr/>
          </p:nvCxnSpPr>
          <p:spPr>
            <a:xfrm rot="5400000">
              <a:off x="4795635" y="2128112"/>
              <a:ext cx="4505731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Connector 70"/>
            <p:cNvCxnSpPr/>
            <p:nvPr/>
          </p:nvCxnSpPr>
          <p:spPr>
            <a:xfrm rot="16200000" flipH="1">
              <a:off x="5390948" y="2066200"/>
              <a:ext cx="4505731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Connector 71"/>
            <p:cNvCxnSpPr/>
            <p:nvPr/>
          </p:nvCxnSpPr>
          <p:spPr>
            <a:xfrm rot="16200000" flipH="1">
              <a:off x="592720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Connector 72"/>
            <p:cNvCxnSpPr/>
            <p:nvPr/>
          </p:nvCxnSpPr>
          <p:spPr>
            <a:xfrm rot="16200000" flipH="1">
              <a:off x="55195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Straight Connector 73"/>
            <p:cNvCxnSpPr/>
            <p:nvPr/>
          </p:nvCxnSpPr>
          <p:spPr>
            <a:xfrm rot="16200000" flipH="1">
              <a:off x="57481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Straight Connector 74"/>
            <p:cNvCxnSpPr/>
            <p:nvPr/>
          </p:nvCxnSpPr>
          <p:spPr>
            <a:xfrm rot="16200000" flipH="1">
              <a:off x="6433935" y="2166213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Straight Connector 75"/>
            <p:cNvCxnSpPr/>
            <p:nvPr/>
          </p:nvCxnSpPr>
          <p:spPr>
            <a:xfrm rot="16200000" flipH="1">
              <a:off x="6243435" y="2051913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Straight Connector 76"/>
            <p:cNvCxnSpPr/>
            <p:nvPr/>
          </p:nvCxnSpPr>
          <p:spPr>
            <a:xfrm rot="5400000">
              <a:off x="6395835" y="2051913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Straight Connector 77"/>
            <p:cNvCxnSpPr/>
            <p:nvPr/>
          </p:nvCxnSpPr>
          <p:spPr>
            <a:xfrm rot="16200000" flipH="1">
              <a:off x="6052936" y="2166212"/>
              <a:ext cx="4505731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Straight Connector 78"/>
            <p:cNvCxnSpPr/>
            <p:nvPr/>
          </p:nvCxnSpPr>
          <p:spPr>
            <a:xfrm rot="5400000">
              <a:off x="6709356" y="2136834"/>
              <a:ext cx="4525755" cy="191133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Straight Connector 79"/>
            <p:cNvCxnSpPr/>
            <p:nvPr/>
          </p:nvCxnSpPr>
          <p:spPr>
            <a:xfrm rot="5400000">
              <a:off x="6026265" y="2040483"/>
              <a:ext cx="4505731" cy="40386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Straight Connector 80"/>
            <p:cNvCxnSpPr/>
            <p:nvPr/>
          </p:nvCxnSpPr>
          <p:spPr>
            <a:xfrm rot="16200000" flipH="1">
              <a:off x="5927205" y="2139543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Straight Connector 81"/>
            <p:cNvCxnSpPr/>
            <p:nvPr/>
          </p:nvCxnSpPr>
          <p:spPr>
            <a:xfrm rot="5400000">
              <a:off x="6738734" y="2242140"/>
              <a:ext cx="4505732" cy="1588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Straight Connector 82"/>
            <p:cNvCxnSpPr/>
            <p:nvPr/>
          </p:nvCxnSpPr>
          <p:spPr>
            <a:xfrm rot="5400000">
              <a:off x="3728835" y="2204312"/>
              <a:ext cx="4505731" cy="76200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Straight Connector 83"/>
            <p:cNvCxnSpPr/>
            <p:nvPr/>
          </p:nvCxnSpPr>
          <p:spPr>
            <a:xfrm rot="16200000" flipH="1">
              <a:off x="4224135" y="2166212"/>
              <a:ext cx="4505731" cy="1524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Straight Connector 84"/>
            <p:cNvCxnSpPr/>
            <p:nvPr/>
          </p:nvCxnSpPr>
          <p:spPr>
            <a:xfrm rot="16200000" flipH="1">
              <a:off x="4414635" y="2051912"/>
              <a:ext cx="4505731" cy="381000"/>
            </a:xfrm>
            <a:prstGeom prst="line">
              <a:avLst/>
            </a:prstGeom>
            <a:ln w="19050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Straight Connector 85"/>
            <p:cNvCxnSpPr/>
            <p:nvPr/>
          </p:nvCxnSpPr>
          <p:spPr>
            <a:xfrm rot="5400000">
              <a:off x="3309735" y="2090012"/>
              <a:ext cx="4505731" cy="3048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Straight Connector 86"/>
            <p:cNvCxnSpPr/>
            <p:nvPr/>
          </p:nvCxnSpPr>
          <p:spPr>
            <a:xfrm rot="16200000" flipH="1">
              <a:off x="4324148" y="2066200"/>
              <a:ext cx="4505731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Straight Connector 87"/>
            <p:cNvCxnSpPr/>
            <p:nvPr/>
          </p:nvCxnSpPr>
          <p:spPr>
            <a:xfrm rot="5400000">
              <a:off x="494803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Straight Connector 88"/>
            <p:cNvCxnSpPr/>
            <p:nvPr/>
          </p:nvCxnSpPr>
          <p:spPr>
            <a:xfrm rot="5400000">
              <a:off x="5405235" y="1747112"/>
              <a:ext cx="4505731" cy="990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Straight Connector 89"/>
            <p:cNvCxnSpPr/>
            <p:nvPr/>
          </p:nvCxnSpPr>
          <p:spPr>
            <a:xfrm rot="16200000" flipH="1">
              <a:off x="2547735" y="2013814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4" name="Rectangle 93"/>
          <p:cNvSpPr/>
          <p:nvPr/>
        </p:nvSpPr>
        <p:spPr>
          <a:xfrm>
            <a:off x="0" y="4311168"/>
            <a:ext cx="12192000" cy="1905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cxnSp>
        <p:nvCxnSpPr>
          <p:cNvPr id="96" name="Straight Connector 95"/>
          <p:cNvCxnSpPr/>
          <p:nvPr/>
        </p:nvCxnSpPr>
        <p:spPr>
          <a:xfrm>
            <a:off x="0" y="4387368"/>
            <a:ext cx="1219200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Straight Connector 96"/>
          <p:cNvCxnSpPr/>
          <p:nvPr/>
        </p:nvCxnSpPr>
        <p:spPr>
          <a:xfrm>
            <a:off x="0" y="6138380"/>
            <a:ext cx="1219200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5621365"/>
            <a:ext cx="11074400" cy="414649"/>
          </a:xfrm>
        </p:spPr>
        <p:txBody>
          <a:bodyPr anchor="t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95" name="Title 94"/>
          <p:cNvSpPr>
            <a:spLocks noGrp="1"/>
          </p:cNvSpPr>
          <p:nvPr>
            <p:ph type="title"/>
          </p:nvPr>
        </p:nvSpPr>
        <p:spPr>
          <a:xfrm>
            <a:off x="609600" y="4463568"/>
            <a:ext cx="11074400" cy="114300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ED6D42-BC8B-4484-91C9-88DFB92F7F6D}" type="datetimeFigureOut">
              <a:rPr lang="ru-RU" smtClean="0"/>
              <a:t>25.01.2023</a:t>
            </a:fld>
            <a:endParaRPr lang="ru-RU"/>
          </a:p>
        </p:txBody>
      </p:sp>
      <p:sp>
        <p:nvSpPr>
          <p:cNvPr id="91" name="Footer Placeholder 9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2" name="Slide Number Placeholder 9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E3E7DB-7AA2-4390-AE84-C99DC7748232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ED6D42-BC8B-4484-91C9-88DFB92F7F6D}" type="datetimeFigureOut">
              <a:rPr lang="ru-RU" smtClean="0"/>
              <a:t>25.01.2023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E3E7DB-7AA2-4390-AE84-C99DC774823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 algn="ctr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 algn="ctr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ED6D42-BC8B-4484-91C9-88DFB92F7F6D}" type="datetimeFigureOut">
              <a:rPr lang="ru-RU" smtClean="0"/>
              <a:t>25.01.2023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E3E7DB-7AA2-4390-AE84-C99DC774823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ED6D42-BC8B-4484-91C9-88DFB92F7F6D}" type="datetimeFigureOut">
              <a:rPr lang="ru-RU" smtClean="0"/>
              <a:t>25.01.2023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E3E7DB-7AA2-4390-AE84-C99DC774823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ED6D42-BC8B-4484-91C9-88DFB92F7F6D}" type="datetimeFigureOut">
              <a:rPr lang="ru-RU" smtClean="0"/>
              <a:t>25.01.2023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E3E7DB-7AA2-4390-AE84-C99DC774823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67200" y="273051"/>
            <a:ext cx="731520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ED6D42-BC8B-4484-91C9-88DFB92F7F6D}" type="datetimeFigureOut">
              <a:rPr lang="ru-RU" smtClean="0"/>
              <a:t>25.01.2023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E3E7DB-7AA2-4390-AE84-C99DC7748232}" type="slidenum">
              <a:rPr lang="ru-RU" smtClean="0"/>
              <a:t>‹#›</a:t>
            </a:fld>
            <a:endParaRPr lang="ru-RU"/>
          </a:p>
        </p:txBody>
      </p:sp>
      <p:sp>
        <p:nvSpPr>
          <p:cNvPr id="37" name="Rectangle 36"/>
          <p:cNvSpPr/>
          <p:nvPr/>
        </p:nvSpPr>
        <p:spPr>
          <a:xfrm>
            <a:off x="0" y="1563624"/>
            <a:ext cx="3681984" cy="3313176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cxnSp>
        <p:nvCxnSpPr>
          <p:cNvPr id="39" name="Straight Connector 38"/>
          <p:cNvCxnSpPr/>
          <p:nvPr/>
        </p:nvCxnSpPr>
        <p:spPr>
          <a:xfrm rot="5400000">
            <a:off x="2007129" y="3221207"/>
            <a:ext cx="3017520" cy="1059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0" y="1712976"/>
            <a:ext cx="353568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>
            <a:off x="0" y="4733544"/>
            <a:ext cx="353568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200" y="1901952"/>
            <a:ext cx="3169920" cy="1371600"/>
          </a:xfrm>
        </p:spPr>
        <p:txBody>
          <a:bodyPr anchor="b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tabLst>
                <a:tab pos="3830638" algn="l"/>
              </a:tabLst>
              <a:defRPr lang="en-US" sz="2600" b="1" kern="1200" cap="none" spc="20" baseline="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03200" y="3273552"/>
            <a:ext cx="3169920" cy="1371600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267200" y="381000"/>
            <a:ext cx="7416800" cy="5638800"/>
          </a:xfrm>
          <a:solidFill>
            <a:schemeClr val="bg2"/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ED6D42-BC8B-4484-91C9-88DFB92F7F6D}" type="datetimeFigureOut">
              <a:rPr lang="ru-RU" smtClean="0"/>
              <a:t>25.01.2023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E3E7DB-7AA2-4390-AE84-C99DC7748232}" type="slidenum">
              <a:rPr lang="ru-RU" smtClean="0"/>
              <a:t>‹#›</a:t>
            </a:fld>
            <a:endParaRPr lang="ru-RU"/>
          </a:p>
        </p:txBody>
      </p:sp>
      <p:sp>
        <p:nvSpPr>
          <p:cNvPr id="33" name="Rectangle 32"/>
          <p:cNvSpPr/>
          <p:nvPr/>
        </p:nvSpPr>
        <p:spPr>
          <a:xfrm>
            <a:off x="0" y="1563624"/>
            <a:ext cx="3681984" cy="3313176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cxnSp>
        <p:nvCxnSpPr>
          <p:cNvPr id="34" name="Straight Connector 33"/>
          <p:cNvCxnSpPr/>
          <p:nvPr/>
        </p:nvCxnSpPr>
        <p:spPr>
          <a:xfrm rot="5400000">
            <a:off x="2007129" y="3221207"/>
            <a:ext cx="3017520" cy="1059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0" y="1712976"/>
            <a:ext cx="353568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/>
          <p:cNvCxnSpPr/>
          <p:nvPr/>
        </p:nvCxnSpPr>
        <p:spPr>
          <a:xfrm>
            <a:off x="0" y="4733544"/>
            <a:ext cx="353568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7264" y="1905000"/>
            <a:ext cx="3169920" cy="1371600"/>
          </a:xfrm>
        </p:spPr>
        <p:txBody>
          <a:bodyPr anchor="b">
            <a:normAutofit/>
          </a:bodyPr>
          <a:lstStyle>
            <a:lvl1pPr algn="l">
              <a:defRPr sz="2600" b="1" cap="none" spc="20" baseline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03200" y="3276600"/>
            <a:ext cx="3169920" cy="1371600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Rectangle 189"/>
          <p:cNvSpPr/>
          <p:nvPr/>
        </p:nvSpPr>
        <p:spPr>
          <a:xfrm>
            <a:off x="199136" y="137160"/>
            <a:ext cx="11826240" cy="6583680"/>
          </a:xfrm>
          <a:prstGeom prst="rect">
            <a:avLst/>
          </a:prstGeom>
          <a:noFill/>
          <a:ln w="19050" cmpd="sng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12409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97ED6D42-BC8B-4484-91C9-88DFB92F7F6D}" type="datetimeFigureOut">
              <a:rPr lang="ru-RU" smtClean="0"/>
              <a:t>25.01.2023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774831" y="6312409"/>
            <a:ext cx="4642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12409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ECE3E7DB-7AA2-4390-AE84-C99DC7748232}" type="slidenum">
              <a:rPr lang="ru-RU" smtClean="0"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960" r:id="rId1"/>
    <p:sldLayoutId id="2147483961" r:id="rId2"/>
    <p:sldLayoutId id="2147483962" r:id="rId3"/>
    <p:sldLayoutId id="2147483963" r:id="rId4"/>
    <p:sldLayoutId id="2147483964" r:id="rId5"/>
    <p:sldLayoutId id="2147483965" r:id="rId6"/>
    <p:sldLayoutId id="2147483966" r:id="rId7"/>
    <p:sldLayoutId id="2147483967" r:id="rId8"/>
    <p:sldLayoutId id="2147483968" r:id="rId9"/>
    <p:sldLayoutId id="2147483969" r:id="rId10"/>
    <p:sldLayoutId id="2147483970" r:id="rId11"/>
  </p:sldLayoutIdLst>
  <p:txStyles>
    <p:titleStyle>
      <a:lvl1pPr algn="l" defTabSz="914400" rtl="0" eaLnBrk="1" latinLnBrk="0" hangingPunct="1">
        <a:spcBef>
          <a:spcPct val="0"/>
        </a:spcBef>
        <a:buNone/>
        <a:tabLst>
          <a:tab pos="3830638" algn="l"/>
        </a:tabLst>
        <a:defRPr sz="3600" b="1" kern="1200" cap="none" spc="50">
          <a:ln w="13335" cmpd="sng">
            <a:solidFill>
              <a:schemeClr val="accent1">
                <a:lumMod val="50000"/>
              </a:schemeClr>
            </a:solidFill>
            <a:prstDash val="solid"/>
          </a:ln>
          <a:solidFill>
            <a:schemeClr val="accent6">
              <a:tint val="1000"/>
            </a:schemeClr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8872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691640" indent="-18288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spcBef>
          <a:spcPct val="20000"/>
        </a:spcBef>
        <a:buClr>
          <a:schemeClr val="accent6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4884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defTabSz="914400" rtl="0" eaLnBrk="1" latinLnBrk="0" hangingPunct="1">
        <a:spcBef>
          <a:spcPct val="20000"/>
        </a:spcBef>
        <a:buClr>
          <a:schemeClr val="accent6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.xml"/><Relationship Id="rId3" Type="http://schemas.openxmlformats.org/officeDocument/2006/relationships/diagramLayout" Target="../diagrams/layout1.xml"/><Relationship Id="rId7" Type="http://schemas.openxmlformats.org/officeDocument/2006/relationships/diagramData" Target="../diagrams/data2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11" Type="http://schemas.microsoft.com/office/2007/relationships/diagramDrawing" Target="../diagrams/drawing2.xml"/><Relationship Id="rId5" Type="http://schemas.openxmlformats.org/officeDocument/2006/relationships/diagramColors" Target="../diagrams/colors1.xml"/><Relationship Id="rId10" Type="http://schemas.openxmlformats.org/officeDocument/2006/relationships/diagramColors" Target="../diagrams/colors2.xml"/><Relationship Id="rId4" Type="http://schemas.openxmlformats.org/officeDocument/2006/relationships/diagramQuickStyle" Target="../diagrams/quickStyle1.xml"/><Relationship Id="rId9" Type="http://schemas.openxmlformats.org/officeDocument/2006/relationships/diagramQuickStyle" Target="../diagrams/quickStyle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gif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30558" y="2555429"/>
            <a:ext cx="5892800" cy="1600327"/>
          </a:xfrm>
        </p:spPr>
        <p:txBody>
          <a:bodyPr>
            <a:normAutofit/>
          </a:bodyPr>
          <a:lstStyle/>
          <a:p>
            <a:pPr algn="ctr"/>
            <a:r>
              <a:rPr lang="en-US" sz="3200" dirty="0" smtClean="0">
                <a:solidFill>
                  <a:srgbClr val="FF0000"/>
                </a:solidFill>
              </a:rPr>
              <a:t>13</a:t>
            </a:r>
            <a:r>
              <a:rPr lang="kk-KZ" sz="3200" dirty="0" smtClean="0">
                <a:solidFill>
                  <a:srgbClr val="FF0000"/>
                </a:solidFill>
              </a:rPr>
              <a:t>-тақырып</a:t>
            </a:r>
            <a:r>
              <a:rPr lang="en-US" sz="3200" dirty="0" smtClean="0">
                <a:solidFill>
                  <a:srgbClr val="FF0000"/>
                </a:solidFill>
              </a:rPr>
              <a:t> </a:t>
            </a:r>
            <a:r>
              <a:rPr lang="ru-RU" sz="3200" dirty="0" err="1">
                <a:solidFill>
                  <a:srgbClr val="FF0000"/>
                </a:solidFill>
              </a:rPr>
              <a:t>Еңбекақы</a:t>
            </a:r>
            <a:r>
              <a:rPr lang="ru-RU" sz="3200" dirty="0">
                <a:solidFill>
                  <a:srgbClr val="FF0000"/>
                </a:solidFill>
              </a:rPr>
              <a:t> </a:t>
            </a:r>
            <a:r>
              <a:rPr lang="ru-RU" sz="3200" dirty="0" err="1">
                <a:solidFill>
                  <a:srgbClr val="FF0000"/>
                </a:solidFill>
              </a:rPr>
              <a:t>төлеу</a:t>
            </a:r>
            <a:r>
              <a:rPr lang="ru-RU" sz="3200" dirty="0">
                <a:solidFill>
                  <a:srgbClr val="FF0000"/>
                </a:solidFill>
              </a:rPr>
              <a:t> </a:t>
            </a:r>
            <a:r>
              <a:rPr lang="ru-RU" sz="3200" dirty="0" err="1">
                <a:solidFill>
                  <a:srgbClr val="FF0000"/>
                </a:solidFill>
              </a:rPr>
              <a:t>қорынан</a:t>
            </a:r>
            <a:r>
              <a:rPr lang="ru-RU" sz="3200" dirty="0">
                <a:solidFill>
                  <a:srgbClr val="FF0000"/>
                </a:solidFill>
              </a:rPr>
              <a:t> </a:t>
            </a:r>
            <a:r>
              <a:rPr lang="ru-RU" sz="3200" dirty="0" err="1">
                <a:solidFill>
                  <a:srgbClr val="FF0000"/>
                </a:solidFill>
              </a:rPr>
              <a:t>алынатын</a:t>
            </a:r>
            <a:r>
              <a:rPr lang="ru-RU" sz="3200" dirty="0">
                <a:solidFill>
                  <a:srgbClr val="FF0000"/>
                </a:solidFill>
              </a:rPr>
              <a:t> </a:t>
            </a:r>
            <a:r>
              <a:rPr lang="ru-RU" sz="3200" dirty="0" err="1">
                <a:solidFill>
                  <a:srgbClr val="FF0000"/>
                </a:solidFill>
              </a:rPr>
              <a:t>салықтар</a:t>
            </a:r>
            <a:r>
              <a:rPr lang="ru-RU" sz="3200" dirty="0">
                <a:solidFill>
                  <a:srgbClr val="FF0000"/>
                </a:solidFill>
              </a:rPr>
              <a:t> мен </a:t>
            </a:r>
            <a:r>
              <a:rPr lang="ru-RU" sz="3200" dirty="0" err="1">
                <a:solidFill>
                  <a:srgbClr val="FF0000"/>
                </a:solidFill>
              </a:rPr>
              <a:t>төлемдер</a:t>
            </a:r>
            <a:endParaRPr lang="kk-KZ" sz="32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088305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0638" y="59923"/>
            <a:ext cx="9613900" cy="1231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862884" y="1150156"/>
            <a:ext cx="5383369" cy="195365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just"/>
            <a:r>
              <a:rPr lang="ru-RU" sz="2000" b="1" dirty="0" err="1">
                <a:solidFill>
                  <a:schemeClr val="tx1"/>
                </a:solidFill>
                <a:latin typeface="Bahnschrift SemiBold" pitchFamily="34" charset="0"/>
              </a:rPr>
              <a:t>Еңбекақының</a:t>
            </a:r>
            <a:r>
              <a:rPr lang="ru-RU" sz="2000" b="1" dirty="0">
                <a:solidFill>
                  <a:schemeClr val="tx1"/>
                </a:solidFill>
                <a:latin typeface="Bahnschrift SemiBold" pitchFamily="34" charset="0"/>
              </a:rPr>
              <a:t> </a:t>
            </a:r>
            <a:r>
              <a:rPr lang="ru-RU" sz="2000" b="1" dirty="0" err="1">
                <a:solidFill>
                  <a:schemeClr val="tx1"/>
                </a:solidFill>
                <a:latin typeface="Bahnschrift SemiBold" pitchFamily="34" charset="0"/>
              </a:rPr>
              <a:t>тарифтік</a:t>
            </a:r>
            <a:r>
              <a:rPr lang="ru-RU" sz="2000" b="1" dirty="0">
                <a:solidFill>
                  <a:schemeClr val="tx1"/>
                </a:solidFill>
                <a:latin typeface="Bahnschrift SemiBold" pitchFamily="34" charset="0"/>
              </a:rPr>
              <a:t> </a:t>
            </a:r>
            <a:r>
              <a:rPr lang="ru-RU" sz="2000" b="1" dirty="0" err="1">
                <a:solidFill>
                  <a:schemeClr val="tx1"/>
                </a:solidFill>
                <a:latin typeface="Bahnschrift SemiBold" pitchFamily="34" charset="0"/>
              </a:rPr>
              <a:t>емес</a:t>
            </a:r>
            <a:r>
              <a:rPr lang="ru-RU" sz="2000" b="1" dirty="0">
                <a:solidFill>
                  <a:schemeClr val="tx1"/>
                </a:solidFill>
                <a:latin typeface="Bahnschrift SemiBold" pitchFamily="34" charset="0"/>
              </a:rPr>
              <a:t> </a:t>
            </a:r>
            <a:r>
              <a:rPr lang="ru-RU" sz="2000" b="1" dirty="0" err="1">
                <a:solidFill>
                  <a:schemeClr val="tx1"/>
                </a:solidFill>
                <a:latin typeface="Bahnschrift SemiBold" pitchFamily="34" charset="0"/>
              </a:rPr>
              <a:t>жүйесі</a:t>
            </a:r>
            <a:r>
              <a:rPr lang="ru-RU" sz="2000" b="1" dirty="0">
                <a:solidFill>
                  <a:schemeClr val="tx1"/>
                </a:solidFill>
                <a:latin typeface="Bahnschrift SemiBold" pitchFamily="34" charset="0"/>
              </a:rPr>
              <a:t> </a:t>
            </a:r>
            <a:r>
              <a:rPr lang="ru-RU" sz="2000" b="1" dirty="0" err="1">
                <a:solidFill>
                  <a:schemeClr val="tx1"/>
                </a:solidFill>
                <a:latin typeface="Bahnschrift SemiBold" pitchFamily="34" charset="0"/>
              </a:rPr>
              <a:t>жұмыскердің</a:t>
            </a:r>
            <a:r>
              <a:rPr lang="ru-RU" sz="2000" b="1" dirty="0">
                <a:solidFill>
                  <a:schemeClr val="tx1"/>
                </a:solidFill>
                <a:latin typeface="Bahnschrift SemiBold" pitchFamily="34" charset="0"/>
              </a:rPr>
              <a:t> </a:t>
            </a:r>
            <a:r>
              <a:rPr lang="ru-RU" sz="2000" b="1" dirty="0" err="1">
                <a:solidFill>
                  <a:schemeClr val="tx1"/>
                </a:solidFill>
                <a:latin typeface="Bahnschrift SemiBold" pitchFamily="34" charset="0"/>
              </a:rPr>
              <a:t>жалақысын</a:t>
            </a:r>
            <a:r>
              <a:rPr lang="ru-RU" sz="2000" b="1" dirty="0">
                <a:solidFill>
                  <a:schemeClr val="tx1"/>
                </a:solidFill>
                <a:latin typeface="Bahnschrift SemiBold" pitchFamily="34" charset="0"/>
              </a:rPr>
              <a:t> </a:t>
            </a:r>
            <a:r>
              <a:rPr lang="ru-RU" sz="2000" b="1" dirty="0" err="1">
                <a:solidFill>
                  <a:schemeClr val="tx1"/>
                </a:solidFill>
                <a:latin typeface="Bahnschrift SemiBold" pitchFamily="34" charset="0"/>
              </a:rPr>
              <a:t>толығымен</a:t>
            </a:r>
            <a:r>
              <a:rPr lang="ru-RU" sz="2000" b="1" dirty="0">
                <a:solidFill>
                  <a:schemeClr val="tx1"/>
                </a:solidFill>
                <a:latin typeface="Bahnschrift SemiBold" pitchFamily="34" charset="0"/>
              </a:rPr>
              <a:t> </a:t>
            </a:r>
            <a:r>
              <a:rPr lang="ru-RU" sz="2000" b="1" dirty="0" err="1">
                <a:solidFill>
                  <a:schemeClr val="tx1"/>
                </a:solidFill>
                <a:latin typeface="Bahnschrift SemiBold" pitchFamily="34" charset="0"/>
              </a:rPr>
              <a:t>жұмыскер</a:t>
            </a:r>
            <a:r>
              <a:rPr lang="ru-RU" sz="2000" b="1" dirty="0">
                <a:solidFill>
                  <a:schemeClr val="tx1"/>
                </a:solidFill>
                <a:latin typeface="Bahnschrift SemiBold" pitchFamily="34" charset="0"/>
              </a:rPr>
              <a:t> </a:t>
            </a:r>
            <a:r>
              <a:rPr lang="ru-RU" sz="2000" b="1" dirty="0" err="1">
                <a:solidFill>
                  <a:schemeClr val="tx1"/>
                </a:solidFill>
                <a:latin typeface="Bahnschrift SemiBold" pitchFamily="34" charset="0"/>
              </a:rPr>
              <a:t>жұмыс</a:t>
            </a:r>
            <a:r>
              <a:rPr lang="ru-RU" sz="2000" b="1" dirty="0">
                <a:solidFill>
                  <a:schemeClr val="tx1"/>
                </a:solidFill>
                <a:latin typeface="Bahnschrift SemiBold" pitchFamily="34" charset="0"/>
              </a:rPr>
              <a:t> </a:t>
            </a:r>
            <a:r>
              <a:rPr lang="ru-RU" sz="2000" b="1" dirty="0" err="1">
                <a:solidFill>
                  <a:schemeClr val="tx1"/>
                </a:solidFill>
                <a:latin typeface="Bahnschrift SemiBold" pitchFamily="34" charset="0"/>
              </a:rPr>
              <a:t>істейтін</a:t>
            </a:r>
            <a:r>
              <a:rPr lang="ru-RU" sz="2000" b="1" dirty="0">
                <a:solidFill>
                  <a:schemeClr val="tx1"/>
                </a:solidFill>
                <a:latin typeface="Bahnschrift SemiBold" pitchFamily="34" charset="0"/>
              </a:rPr>
              <a:t> </a:t>
            </a:r>
            <a:r>
              <a:rPr lang="ru-RU" sz="2000" b="1" dirty="0" err="1">
                <a:solidFill>
                  <a:schemeClr val="tx1"/>
                </a:solidFill>
                <a:latin typeface="Bahnschrift SemiBold" pitchFamily="34" charset="0"/>
              </a:rPr>
              <a:t>ұжым</a:t>
            </a:r>
            <a:r>
              <a:rPr lang="ru-RU" sz="2000" b="1" dirty="0">
                <a:solidFill>
                  <a:schemeClr val="tx1"/>
                </a:solidFill>
                <a:latin typeface="Bahnschrift SemiBold" pitchFamily="34" charset="0"/>
              </a:rPr>
              <a:t> </a:t>
            </a:r>
            <a:r>
              <a:rPr lang="ru-RU" sz="2000" b="1" dirty="0" err="1">
                <a:solidFill>
                  <a:schemeClr val="tx1"/>
                </a:solidFill>
                <a:latin typeface="Bahnschrift SemiBold" pitchFamily="34" charset="0"/>
              </a:rPr>
              <a:t>жұмысының</a:t>
            </a:r>
            <a:r>
              <a:rPr lang="ru-RU" sz="2000" b="1" dirty="0">
                <a:solidFill>
                  <a:schemeClr val="tx1"/>
                </a:solidFill>
                <a:latin typeface="Bahnschrift SemiBold" pitchFamily="34" charset="0"/>
              </a:rPr>
              <a:t> </a:t>
            </a:r>
            <a:r>
              <a:rPr lang="ru-RU" sz="2000" b="1" dirty="0" err="1">
                <a:solidFill>
                  <a:schemeClr val="tx1"/>
                </a:solidFill>
                <a:latin typeface="Bahnschrift SemiBold" pitchFamily="34" charset="0"/>
              </a:rPr>
              <a:t>соңғы</a:t>
            </a:r>
            <a:r>
              <a:rPr lang="ru-RU" sz="2000" b="1" dirty="0">
                <a:solidFill>
                  <a:schemeClr val="tx1"/>
                </a:solidFill>
                <a:latin typeface="Bahnschrift SemiBold" pitchFamily="34" charset="0"/>
              </a:rPr>
              <a:t> </a:t>
            </a:r>
            <a:r>
              <a:rPr lang="ru-RU" sz="2000" b="1" dirty="0" err="1">
                <a:solidFill>
                  <a:schemeClr val="tx1"/>
                </a:solidFill>
                <a:latin typeface="Bahnschrift SemiBold" pitchFamily="34" charset="0"/>
              </a:rPr>
              <a:t>нәтижелеріне</a:t>
            </a:r>
            <a:r>
              <a:rPr lang="ru-RU" sz="2000" b="1" dirty="0">
                <a:solidFill>
                  <a:schemeClr val="tx1"/>
                </a:solidFill>
                <a:latin typeface="Bahnschrift SemiBold" pitchFamily="34" charset="0"/>
              </a:rPr>
              <a:t> </a:t>
            </a:r>
            <a:r>
              <a:rPr lang="ru-RU" sz="2000" b="1" dirty="0" err="1">
                <a:solidFill>
                  <a:schemeClr val="tx1"/>
                </a:solidFill>
                <a:latin typeface="Bahnschrift SemiBold" pitchFamily="34" charset="0"/>
              </a:rPr>
              <a:t>тәуелді</a:t>
            </a:r>
            <a:r>
              <a:rPr lang="ru-RU" sz="2000" b="1" dirty="0">
                <a:solidFill>
                  <a:schemeClr val="tx1"/>
                </a:solidFill>
                <a:latin typeface="Bahnschrift SemiBold" pitchFamily="34" charset="0"/>
              </a:rPr>
              <a:t> </a:t>
            </a:r>
            <a:r>
              <a:rPr lang="ru-RU" sz="2000" b="1" dirty="0" err="1">
                <a:solidFill>
                  <a:schemeClr val="tx1"/>
                </a:solidFill>
                <a:latin typeface="Bahnschrift SemiBold" pitchFamily="34" charset="0"/>
              </a:rPr>
              <a:t>етеді</a:t>
            </a:r>
            <a:r>
              <a:rPr lang="ru-RU" sz="2000" b="1" dirty="0">
                <a:solidFill>
                  <a:schemeClr val="tx1"/>
                </a:solidFill>
                <a:latin typeface="Bahnschrift SemiBold" pitchFamily="34" charset="0"/>
              </a:rPr>
              <a:t>. </a:t>
            </a:r>
            <a:r>
              <a:rPr lang="ru-RU" sz="2000" b="1" dirty="0" err="1">
                <a:solidFill>
                  <a:schemeClr val="tx1"/>
                </a:solidFill>
                <a:latin typeface="Bahnschrift SemiBold" pitchFamily="34" charset="0"/>
              </a:rPr>
              <a:t>Бұл</a:t>
            </a:r>
            <a:r>
              <a:rPr lang="ru-RU" sz="2000" b="1" dirty="0">
                <a:solidFill>
                  <a:schemeClr val="tx1"/>
                </a:solidFill>
                <a:latin typeface="Bahnschrift SemiBold" pitchFamily="34" charset="0"/>
              </a:rPr>
              <a:t> </a:t>
            </a:r>
            <a:r>
              <a:rPr lang="ru-RU" sz="2000" b="1" dirty="0" err="1">
                <a:solidFill>
                  <a:schemeClr val="tx1"/>
                </a:solidFill>
                <a:latin typeface="Bahnschrift SemiBold" pitchFamily="34" charset="0"/>
              </a:rPr>
              <a:t>жүйеде</a:t>
            </a:r>
            <a:r>
              <a:rPr lang="ru-RU" sz="2000" b="1" dirty="0">
                <a:solidFill>
                  <a:schemeClr val="tx1"/>
                </a:solidFill>
                <a:latin typeface="Bahnschrift SemiBold" pitchFamily="34" charset="0"/>
              </a:rPr>
              <a:t> </a:t>
            </a:r>
            <a:r>
              <a:rPr lang="ru-RU" sz="2000" b="1" dirty="0" err="1">
                <a:solidFill>
                  <a:schemeClr val="tx1"/>
                </a:solidFill>
                <a:latin typeface="Bahnschrift SemiBold" pitchFamily="34" charset="0"/>
              </a:rPr>
              <a:t>қатаң</a:t>
            </a:r>
            <a:r>
              <a:rPr lang="ru-RU" sz="2000" b="1" dirty="0">
                <a:solidFill>
                  <a:schemeClr val="tx1"/>
                </a:solidFill>
                <a:latin typeface="Bahnschrift SemiBold" pitchFamily="34" charset="0"/>
              </a:rPr>
              <a:t> оклад </a:t>
            </a:r>
            <a:r>
              <a:rPr lang="ru-RU" sz="2000" b="1" dirty="0" err="1">
                <a:solidFill>
                  <a:schemeClr val="tx1"/>
                </a:solidFill>
                <a:latin typeface="Bahnschrift SemiBold" pitchFamily="34" charset="0"/>
              </a:rPr>
              <a:t>немесе</a:t>
            </a:r>
            <a:r>
              <a:rPr lang="ru-RU" sz="2000" b="1" dirty="0">
                <a:solidFill>
                  <a:schemeClr val="tx1"/>
                </a:solidFill>
                <a:latin typeface="Bahnschrift SemiBold" pitchFamily="34" charset="0"/>
              </a:rPr>
              <a:t> </a:t>
            </a:r>
            <a:r>
              <a:rPr lang="ru-RU" sz="2000" b="1" dirty="0" err="1">
                <a:solidFill>
                  <a:schemeClr val="tx1"/>
                </a:solidFill>
                <a:latin typeface="Bahnschrift SemiBold" pitchFamily="34" charset="0"/>
              </a:rPr>
              <a:t>тарифтік</a:t>
            </a:r>
            <a:r>
              <a:rPr lang="ru-RU" sz="2000" b="1" dirty="0">
                <a:solidFill>
                  <a:schemeClr val="tx1"/>
                </a:solidFill>
                <a:latin typeface="Bahnschrift SemiBold" pitchFamily="34" charset="0"/>
              </a:rPr>
              <a:t> </a:t>
            </a:r>
            <a:r>
              <a:rPr lang="ru-RU" sz="2000" b="1" dirty="0" err="1">
                <a:solidFill>
                  <a:schemeClr val="tx1"/>
                </a:solidFill>
                <a:latin typeface="Bahnschrift SemiBold" pitchFamily="34" charset="0"/>
              </a:rPr>
              <a:t>мөлшерлеме</a:t>
            </a:r>
            <a:r>
              <a:rPr lang="ru-RU" sz="2000" b="1" dirty="0">
                <a:solidFill>
                  <a:schemeClr val="tx1"/>
                </a:solidFill>
                <a:latin typeface="Bahnschrift SemiBold" pitchFamily="34" charset="0"/>
              </a:rPr>
              <a:t> </a:t>
            </a:r>
            <a:r>
              <a:rPr lang="ru-RU" sz="2000" b="1" dirty="0" err="1">
                <a:solidFill>
                  <a:schemeClr val="tx1"/>
                </a:solidFill>
                <a:latin typeface="Bahnschrift SemiBold" pitchFamily="34" charset="0"/>
              </a:rPr>
              <a:t>белгіленбейді</a:t>
            </a:r>
            <a:r>
              <a:rPr lang="ru-RU" sz="2000" b="1" dirty="0">
                <a:solidFill>
                  <a:schemeClr val="accent5">
                    <a:lumMod val="75000"/>
                  </a:schemeClr>
                </a:solidFill>
                <a:latin typeface="Bahnschrift SemiBold" pitchFamily="34" charset="0"/>
              </a:rPr>
              <a:t>.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66670" y="3683358"/>
            <a:ext cx="7379595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err="1">
                <a:latin typeface="Bahnschrift SemiBold" pitchFamily="34" charset="0"/>
              </a:rPr>
              <a:t>Бұл</a:t>
            </a:r>
            <a:r>
              <a:rPr lang="ru-RU" sz="2400" dirty="0">
                <a:latin typeface="Bahnschrift SemiBold" pitchFamily="34" charset="0"/>
              </a:rPr>
              <a:t> </a:t>
            </a:r>
            <a:r>
              <a:rPr lang="ru-RU" sz="2400" dirty="0" err="1">
                <a:latin typeface="Bahnschrift SemiBold" pitchFamily="34" charset="0"/>
              </a:rPr>
              <a:t>жағдайда</a:t>
            </a:r>
            <a:r>
              <a:rPr lang="ru-RU" sz="2400" dirty="0">
                <a:latin typeface="Bahnschrift SemiBold" pitchFamily="34" charset="0"/>
              </a:rPr>
              <a:t> </a:t>
            </a:r>
            <a:r>
              <a:rPr lang="ru-RU" sz="2400" dirty="0" err="1">
                <a:latin typeface="Bahnschrift SemiBold" pitchFamily="34" charset="0"/>
              </a:rPr>
              <a:t>әрбір</a:t>
            </a:r>
            <a:r>
              <a:rPr lang="ru-RU" sz="2400" dirty="0">
                <a:latin typeface="Bahnschrift SemiBold" pitchFamily="34" charset="0"/>
              </a:rPr>
              <a:t> </a:t>
            </a:r>
            <a:r>
              <a:rPr lang="ru-RU" sz="2400" dirty="0" err="1">
                <a:latin typeface="Bahnschrift SemiBold" pitchFamily="34" charset="0"/>
              </a:rPr>
              <a:t>жұмыскердің</a:t>
            </a:r>
            <a:r>
              <a:rPr lang="ru-RU" sz="2400" dirty="0">
                <a:latin typeface="Bahnschrift SemiBold" pitchFamily="34" charset="0"/>
              </a:rPr>
              <a:t> </a:t>
            </a:r>
            <a:r>
              <a:rPr lang="ru-RU" sz="2400" dirty="0" err="1">
                <a:latin typeface="Bahnschrift SemiBold" pitchFamily="34" charset="0"/>
              </a:rPr>
              <a:t>жалақысының</a:t>
            </a:r>
            <a:r>
              <a:rPr lang="ru-RU" sz="2400" dirty="0">
                <a:latin typeface="Bahnschrift SemiBold" pitchFamily="34" charset="0"/>
              </a:rPr>
              <a:t> </a:t>
            </a:r>
            <a:r>
              <a:rPr lang="ru-RU" sz="2400" dirty="0" err="1">
                <a:latin typeface="Bahnschrift SemiBold" pitchFamily="34" charset="0"/>
              </a:rPr>
              <a:t>нақты</a:t>
            </a:r>
            <a:r>
              <a:rPr lang="ru-RU" sz="2400" dirty="0">
                <a:latin typeface="Bahnschrift SemiBold" pitchFamily="34" charset="0"/>
              </a:rPr>
              <a:t> </a:t>
            </a:r>
            <a:r>
              <a:rPr lang="ru-RU" sz="2400" dirty="0" err="1">
                <a:latin typeface="Bahnschrift SemiBold" pitchFamily="34" charset="0"/>
              </a:rPr>
              <a:t>мөлшері</a:t>
            </a:r>
            <a:r>
              <a:rPr lang="ru-RU" sz="2400" dirty="0">
                <a:latin typeface="Bahnschrift SemiBold" pitchFamily="34" charset="0"/>
              </a:rPr>
              <a:t> </a:t>
            </a:r>
            <a:r>
              <a:rPr lang="ru-RU" sz="2400" dirty="0" err="1">
                <a:latin typeface="Bahnschrift SemiBold" pitchFamily="34" charset="0"/>
              </a:rPr>
              <a:t>төмендегідей</a:t>
            </a:r>
            <a:r>
              <a:rPr lang="ru-RU" sz="2400" dirty="0">
                <a:latin typeface="Bahnschrift SemiBold" pitchFamily="34" charset="0"/>
              </a:rPr>
              <a:t> </a:t>
            </a:r>
            <a:r>
              <a:rPr lang="ru-RU" sz="2400" dirty="0" err="1">
                <a:latin typeface="Bahnschrift SemiBold" pitchFamily="34" charset="0"/>
              </a:rPr>
              <a:t>факторларға</a:t>
            </a:r>
            <a:r>
              <a:rPr lang="ru-RU" sz="2400" dirty="0">
                <a:latin typeface="Bahnschrift SemiBold" pitchFamily="34" charset="0"/>
              </a:rPr>
              <a:t>, </a:t>
            </a:r>
            <a:r>
              <a:rPr lang="ru-RU" sz="2400" dirty="0" err="1">
                <a:latin typeface="Bahnschrift SemiBold" pitchFamily="34" charset="0"/>
              </a:rPr>
              <a:t>атап</a:t>
            </a:r>
            <a:r>
              <a:rPr lang="ru-RU" sz="2400" dirty="0">
                <a:latin typeface="Bahnschrift SemiBold" pitchFamily="34" charset="0"/>
              </a:rPr>
              <a:t> </a:t>
            </a:r>
            <a:r>
              <a:rPr lang="ru-RU" sz="2400" dirty="0" err="1">
                <a:latin typeface="Bahnschrift SemiBold" pitchFamily="34" charset="0"/>
              </a:rPr>
              <a:t>айтқанда</a:t>
            </a:r>
            <a:r>
              <a:rPr lang="ru-RU" sz="2400" dirty="0">
                <a:latin typeface="Bahnschrift SemiBold" pitchFamily="34" charset="0"/>
              </a:rPr>
              <a:t>: </a:t>
            </a:r>
          </a:p>
          <a:p>
            <a:r>
              <a:rPr lang="ru-RU" sz="2400" dirty="0">
                <a:latin typeface="Bahnschrift SemiBold" pitchFamily="34" charset="0"/>
              </a:rPr>
              <a:t>-</a:t>
            </a:r>
            <a:r>
              <a:rPr lang="ru-RU" sz="2400" dirty="0" err="1">
                <a:latin typeface="Bahnschrift SemiBold" pitchFamily="34" charset="0"/>
              </a:rPr>
              <a:t>жұмыскердің</a:t>
            </a:r>
            <a:r>
              <a:rPr lang="ru-RU" sz="2400" dirty="0">
                <a:latin typeface="Bahnschrift SemiBold" pitchFamily="34" charset="0"/>
              </a:rPr>
              <a:t> </a:t>
            </a:r>
            <a:r>
              <a:rPr lang="ru-RU" sz="2400" dirty="0" err="1">
                <a:latin typeface="Bahnschrift SemiBold" pitchFamily="34" charset="0"/>
              </a:rPr>
              <a:t>біліктілік</a:t>
            </a:r>
            <a:r>
              <a:rPr lang="ru-RU" sz="2400" dirty="0">
                <a:latin typeface="Bahnschrift SemiBold" pitchFamily="34" charset="0"/>
              </a:rPr>
              <a:t> </a:t>
            </a:r>
            <a:r>
              <a:rPr lang="ru-RU" sz="2400" dirty="0" err="1">
                <a:latin typeface="Bahnschrift SemiBold" pitchFamily="34" charset="0"/>
              </a:rPr>
              <a:t>деңгейіне</a:t>
            </a:r>
            <a:r>
              <a:rPr lang="ru-RU" sz="2400" dirty="0">
                <a:latin typeface="Bahnschrift SemiBold" pitchFamily="34" charset="0"/>
              </a:rPr>
              <a:t>; </a:t>
            </a:r>
          </a:p>
          <a:p>
            <a:r>
              <a:rPr lang="ru-RU" sz="2400" dirty="0">
                <a:latin typeface="Bahnschrift SemiBold" pitchFamily="34" charset="0"/>
              </a:rPr>
              <a:t>-</a:t>
            </a:r>
            <a:r>
              <a:rPr lang="ru-RU" sz="2400" dirty="0" err="1">
                <a:latin typeface="Bahnschrift SemiBold" pitchFamily="34" charset="0"/>
              </a:rPr>
              <a:t>еңбекке</a:t>
            </a:r>
            <a:r>
              <a:rPr lang="ru-RU" sz="2400" dirty="0">
                <a:latin typeface="Bahnschrift SemiBold" pitchFamily="34" charset="0"/>
              </a:rPr>
              <a:t> </a:t>
            </a:r>
            <a:r>
              <a:rPr lang="ru-RU" sz="2400" dirty="0" err="1">
                <a:latin typeface="Bahnschrift SemiBold" pitchFamily="34" charset="0"/>
              </a:rPr>
              <a:t>қатысу</a:t>
            </a:r>
            <a:r>
              <a:rPr lang="ru-RU" sz="2400" dirty="0">
                <a:latin typeface="Bahnschrift SemiBold" pitchFamily="34" charset="0"/>
              </a:rPr>
              <a:t> </a:t>
            </a:r>
            <a:r>
              <a:rPr lang="ru-RU" sz="2400" dirty="0" err="1">
                <a:latin typeface="Bahnschrift SemiBold" pitchFamily="34" charset="0"/>
              </a:rPr>
              <a:t>коэфицентіне</a:t>
            </a:r>
            <a:r>
              <a:rPr lang="ru-RU" sz="2400" dirty="0">
                <a:latin typeface="Bahnschrift SemiBold" pitchFamily="34" charset="0"/>
              </a:rPr>
              <a:t> (КТУ); </a:t>
            </a:r>
          </a:p>
          <a:p>
            <a:r>
              <a:rPr lang="ru-RU" sz="2400" dirty="0">
                <a:latin typeface="Bahnschrift SemiBold" pitchFamily="34" charset="0"/>
              </a:rPr>
              <a:t>- </a:t>
            </a:r>
            <a:r>
              <a:rPr lang="ru-RU" sz="2400" dirty="0" err="1">
                <a:latin typeface="Bahnschrift SemiBold" pitchFamily="34" charset="0"/>
              </a:rPr>
              <a:t>нақты</a:t>
            </a:r>
            <a:r>
              <a:rPr lang="ru-RU" sz="2400" dirty="0">
                <a:latin typeface="Bahnschrift SemiBold" pitchFamily="34" charset="0"/>
              </a:rPr>
              <a:t> </a:t>
            </a:r>
            <a:r>
              <a:rPr lang="ru-RU" sz="2400" dirty="0" err="1">
                <a:latin typeface="Bahnschrift SemiBold" pitchFamily="34" charset="0"/>
              </a:rPr>
              <a:t>жұмыс</a:t>
            </a:r>
            <a:r>
              <a:rPr lang="ru-RU" sz="2400" dirty="0">
                <a:latin typeface="Bahnschrift SemiBold" pitchFamily="34" charset="0"/>
              </a:rPr>
              <a:t> </a:t>
            </a:r>
            <a:r>
              <a:rPr lang="ru-RU" sz="2400" dirty="0" err="1">
                <a:latin typeface="Bahnschrift SemiBold" pitchFamily="34" charset="0"/>
              </a:rPr>
              <a:t>атқарған</a:t>
            </a:r>
            <a:r>
              <a:rPr lang="ru-RU" sz="2400" dirty="0">
                <a:latin typeface="Bahnschrift SemiBold" pitchFamily="34" charset="0"/>
              </a:rPr>
              <a:t> </a:t>
            </a:r>
            <a:r>
              <a:rPr lang="ru-RU" sz="2400" dirty="0" err="1">
                <a:latin typeface="Bahnschrift SemiBold" pitchFamily="34" charset="0"/>
              </a:rPr>
              <a:t>уақытына</a:t>
            </a:r>
            <a:r>
              <a:rPr lang="ru-RU" sz="2400" dirty="0">
                <a:latin typeface="Bahnschrift SemiBold" pitchFamily="34" charset="0"/>
              </a:rPr>
              <a:t> </a:t>
            </a:r>
            <a:r>
              <a:rPr lang="ru-RU" sz="2400" dirty="0" err="1">
                <a:latin typeface="Bahnschrift SemiBold" pitchFamily="34" charset="0"/>
              </a:rPr>
              <a:t>байланысты</a:t>
            </a:r>
            <a:r>
              <a:rPr lang="ru-RU" sz="2400" dirty="0">
                <a:latin typeface="Bahnschrift SemiBold" pitchFamily="34" charset="0"/>
              </a:rPr>
              <a:t>. 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6503832" y="1571220"/>
            <a:ext cx="4932608" cy="1983347"/>
          </a:xfrm>
          <a:prstGeom prst="rect">
            <a:avLst/>
          </a:prstGeom>
          <a:solidFill>
            <a:schemeClr val="accent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just"/>
            <a:r>
              <a:rPr lang="ru-RU" sz="2000" b="1" dirty="0" err="1">
                <a:latin typeface="Bahnschrift SemiBold" pitchFamily="34" charset="0"/>
              </a:rPr>
              <a:t>Мұндай</a:t>
            </a:r>
            <a:r>
              <a:rPr lang="ru-RU" sz="2000" b="1" dirty="0">
                <a:latin typeface="Bahnschrift SemiBold" pitchFamily="34" charset="0"/>
              </a:rPr>
              <a:t> </a:t>
            </a:r>
            <a:r>
              <a:rPr lang="ru-RU" sz="2000" b="1" dirty="0" err="1">
                <a:latin typeface="Bahnschrift SemiBold" pitchFamily="34" charset="0"/>
              </a:rPr>
              <a:t>жүйені</a:t>
            </a:r>
            <a:r>
              <a:rPr lang="ru-RU" sz="2000" b="1" dirty="0">
                <a:latin typeface="Bahnschrift SemiBold" pitchFamily="34" charset="0"/>
              </a:rPr>
              <a:t> </a:t>
            </a:r>
            <a:r>
              <a:rPr lang="ru-RU" sz="2000" b="1" dirty="0" err="1">
                <a:latin typeface="Bahnschrift SemiBold" pitchFamily="34" charset="0"/>
              </a:rPr>
              <a:t>қолдану</a:t>
            </a:r>
            <a:r>
              <a:rPr lang="ru-RU" sz="2000" b="1" dirty="0">
                <a:latin typeface="Bahnschrift SemiBold" pitchFamily="34" charset="0"/>
              </a:rPr>
              <a:t> </a:t>
            </a:r>
            <a:r>
              <a:rPr lang="ru-RU" sz="2000" b="1" dirty="0" err="1">
                <a:latin typeface="Bahnschrift SemiBold" pitchFamily="34" charset="0"/>
              </a:rPr>
              <a:t>ұжымның</a:t>
            </a:r>
            <a:r>
              <a:rPr lang="ru-RU" sz="2000" b="1" dirty="0">
                <a:latin typeface="Bahnschrift SemiBold" pitchFamily="34" charset="0"/>
              </a:rPr>
              <a:t> </a:t>
            </a:r>
            <a:r>
              <a:rPr lang="ru-RU" sz="2000" b="1" dirty="0" err="1">
                <a:latin typeface="Bahnschrift SemiBold" pitchFamily="34" charset="0"/>
              </a:rPr>
              <a:t>тұтастай</a:t>
            </a:r>
            <a:r>
              <a:rPr lang="ru-RU" sz="2000" b="1" dirty="0">
                <a:latin typeface="Bahnschrift SemiBold" pitchFamily="34" charset="0"/>
              </a:rPr>
              <a:t> </a:t>
            </a:r>
            <a:r>
              <a:rPr lang="ru-RU" sz="2000" b="1" dirty="0" err="1">
                <a:latin typeface="Bahnschrift SemiBold" pitchFamily="34" charset="0"/>
              </a:rPr>
              <a:t>мүдделілігі</a:t>
            </a:r>
            <a:r>
              <a:rPr lang="ru-RU" sz="2000" b="1" dirty="0">
                <a:latin typeface="Bahnschrift SemiBold" pitchFamily="34" charset="0"/>
              </a:rPr>
              <a:t> мен </a:t>
            </a:r>
            <a:r>
              <a:rPr lang="ru-RU" sz="2000" b="1" dirty="0" err="1">
                <a:latin typeface="Bahnschrift SemiBold" pitchFamily="34" charset="0"/>
              </a:rPr>
              <a:t>әрбір</a:t>
            </a:r>
            <a:r>
              <a:rPr lang="ru-RU" sz="2000" b="1" dirty="0">
                <a:latin typeface="Bahnschrift SemiBold" pitchFamily="34" charset="0"/>
              </a:rPr>
              <a:t> </a:t>
            </a:r>
            <a:r>
              <a:rPr lang="ru-RU" sz="2000" b="1" dirty="0" err="1">
                <a:latin typeface="Bahnschrift SemiBold" pitchFamily="34" charset="0"/>
              </a:rPr>
              <a:t>мүшесінің</a:t>
            </a:r>
            <a:r>
              <a:rPr lang="ru-RU" sz="2000" b="1" dirty="0">
                <a:latin typeface="Bahnschrift SemiBold" pitchFamily="34" charset="0"/>
              </a:rPr>
              <a:t> </a:t>
            </a:r>
            <a:r>
              <a:rPr lang="ru-RU" sz="2000" b="1" dirty="0" err="1">
                <a:latin typeface="Bahnschrift SemiBold" pitchFamily="34" charset="0"/>
              </a:rPr>
              <a:t>жауапкершілігі</a:t>
            </a:r>
            <a:r>
              <a:rPr lang="ru-RU" sz="2000" b="1" dirty="0">
                <a:latin typeface="Bahnschrift SemiBold" pitchFamily="34" charset="0"/>
              </a:rPr>
              <a:t> </a:t>
            </a:r>
            <a:r>
              <a:rPr lang="ru-RU" sz="2000" b="1" dirty="0" err="1">
                <a:latin typeface="Bahnschrift SemiBold" pitchFamily="34" charset="0"/>
              </a:rPr>
              <a:t>жағдайында</a:t>
            </a:r>
            <a:r>
              <a:rPr lang="ru-RU" sz="2000" b="1" dirty="0">
                <a:latin typeface="Bahnschrift SemiBold" pitchFamily="34" charset="0"/>
              </a:rPr>
              <a:t> </a:t>
            </a:r>
            <a:r>
              <a:rPr lang="ru-RU" sz="2000" b="1" dirty="0" err="1">
                <a:latin typeface="Bahnschrift SemiBold" pitchFamily="34" charset="0"/>
              </a:rPr>
              <a:t>жұмыскердің</a:t>
            </a:r>
            <a:r>
              <a:rPr lang="ru-RU" sz="2000" b="1" dirty="0">
                <a:latin typeface="Bahnschrift SemiBold" pitchFamily="34" charset="0"/>
              </a:rPr>
              <a:t> </a:t>
            </a:r>
            <a:r>
              <a:rPr lang="ru-RU" sz="2000" b="1" dirty="0" err="1">
                <a:latin typeface="Bahnschrift SemiBold" pitchFamily="34" charset="0"/>
              </a:rPr>
              <a:t>еңбегінің</a:t>
            </a:r>
            <a:r>
              <a:rPr lang="ru-RU" sz="2000" b="1" dirty="0">
                <a:latin typeface="Bahnschrift SemiBold" pitchFamily="34" charset="0"/>
              </a:rPr>
              <a:t> </a:t>
            </a:r>
            <a:r>
              <a:rPr lang="ru-RU" sz="2000" b="1" dirty="0" err="1">
                <a:latin typeface="Bahnschrift SemiBold" pitchFamily="34" charset="0"/>
              </a:rPr>
              <a:t>нәтижесін</a:t>
            </a:r>
            <a:r>
              <a:rPr lang="ru-RU" sz="2000" b="1" dirty="0">
                <a:latin typeface="Bahnschrift SemiBold" pitchFamily="34" charset="0"/>
              </a:rPr>
              <a:t> </a:t>
            </a:r>
            <a:r>
              <a:rPr lang="ru-RU" sz="2000" b="1" dirty="0" err="1">
                <a:latin typeface="Bahnschrift SemiBold" pitchFamily="34" charset="0"/>
              </a:rPr>
              <a:t>есепке</a:t>
            </a:r>
            <a:r>
              <a:rPr lang="ru-RU" sz="2000" b="1" dirty="0">
                <a:latin typeface="Bahnschrift SemiBold" pitchFamily="34" charset="0"/>
              </a:rPr>
              <a:t> </a:t>
            </a:r>
            <a:r>
              <a:rPr lang="ru-RU" sz="2000" b="1" dirty="0" err="1">
                <a:latin typeface="Bahnschrift SemiBold" pitchFamily="34" charset="0"/>
              </a:rPr>
              <a:t>алудың</a:t>
            </a:r>
            <a:r>
              <a:rPr lang="ru-RU" sz="2000" b="1" dirty="0">
                <a:latin typeface="Bahnschrift SemiBold" pitchFamily="34" charset="0"/>
              </a:rPr>
              <a:t> </a:t>
            </a:r>
            <a:r>
              <a:rPr lang="ru-RU" sz="2000" b="1" dirty="0" err="1">
                <a:latin typeface="Bahnschrift SemiBold" pitchFamily="34" charset="0"/>
              </a:rPr>
              <a:t>нақты</a:t>
            </a:r>
            <a:r>
              <a:rPr lang="ru-RU" sz="2000" b="1" dirty="0">
                <a:latin typeface="Bahnschrift SemiBold" pitchFamily="34" charset="0"/>
              </a:rPr>
              <a:t> </a:t>
            </a:r>
            <a:r>
              <a:rPr lang="ru-RU" sz="2000" b="1" dirty="0" err="1">
                <a:latin typeface="Bahnschrift SemiBold" pitchFamily="34" charset="0"/>
              </a:rPr>
              <a:t>мүмкіндігі</a:t>
            </a:r>
            <a:r>
              <a:rPr lang="ru-RU" sz="2000" b="1" dirty="0">
                <a:latin typeface="Bahnschrift SemiBold" pitchFamily="34" charset="0"/>
              </a:rPr>
              <a:t> </a:t>
            </a:r>
            <a:r>
              <a:rPr lang="ru-RU" sz="2000" b="1" dirty="0" err="1">
                <a:latin typeface="Bahnschrift SemiBold" pitchFamily="34" charset="0"/>
              </a:rPr>
              <a:t>болғанда</a:t>
            </a:r>
            <a:r>
              <a:rPr lang="ru-RU" sz="2000" b="1" dirty="0">
                <a:latin typeface="Bahnschrift SemiBold" pitchFamily="34" charset="0"/>
              </a:rPr>
              <a:t> </a:t>
            </a:r>
            <a:r>
              <a:rPr lang="ru-RU" sz="2000" b="1" dirty="0" err="1">
                <a:latin typeface="Bahnschrift SemiBold" pitchFamily="34" charset="0"/>
              </a:rPr>
              <a:t>тиімді</a:t>
            </a:r>
            <a:r>
              <a:rPr lang="ru-RU" sz="2000" b="1" dirty="0">
                <a:latin typeface="Bahnschrift SemiBold" pitchFamily="34" charset="0"/>
              </a:rPr>
              <a:t> </a:t>
            </a:r>
            <a:r>
              <a:rPr lang="ru-RU" sz="2000" b="1" dirty="0" err="1">
                <a:latin typeface="Bahnschrift SemiBold" pitchFamily="34" charset="0"/>
              </a:rPr>
              <a:t>болады</a:t>
            </a:r>
            <a:r>
              <a:rPr lang="ru-RU" sz="2000" b="1" dirty="0">
                <a:latin typeface="Bahnschrift SemiBold" pitchFamily="34" charset="0"/>
              </a:rPr>
              <a:t>. </a:t>
            </a:r>
          </a:p>
        </p:txBody>
      </p:sp>
      <p:pic>
        <p:nvPicPr>
          <p:cNvPr id="3074" name="Picture 2" descr="Картинки по запросу зарплата гиф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4711" y="3846935"/>
            <a:ext cx="3511729" cy="21447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1198168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77275" y="211556"/>
            <a:ext cx="11352348" cy="107721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200" b="1" spc="50" dirty="0" err="1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Жалақыны</a:t>
            </a:r>
            <a:r>
              <a:rPr lang="ru-RU" sz="3200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 </a:t>
            </a:r>
            <a:r>
              <a:rPr lang="ru-RU" sz="3200" b="1" spc="50" dirty="0" err="1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тарифтік</a:t>
            </a:r>
            <a:r>
              <a:rPr lang="ru-RU" sz="3200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 </a:t>
            </a:r>
            <a:r>
              <a:rPr lang="ru-RU" sz="3200" b="1" spc="50" dirty="0" err="1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емес</a:t>
            </a:r>
            <a:r>
              <a:rPr lang="ru-RU" sz="3200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 </a:t>
            </a:r>
            <a:r>
              <a:rPr lang="ru-RU" sz="3200" b="1" spc="50" dirty="0" err="1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жүйеде</a:t>
            </a:r>
            <a:r>
              <a:rPr lang="ru-RU" sz="3200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 </a:t>
            </a:r>
            <a:r>
              <a:rPr lang="ru-RU" sz="3200" b="1" spc="50" dirty="0" err="1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есептеу</a:t>
            </a:r>
            <a:r>
              <a:rPr lang="ru-RU" sz="3200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 </a:t>
            </a:r>
            <a:r>
              <a:rPr lang="ru-RU" sz="3200" b="1" spc="50" dirty="0" err="1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келесідей</a:t>
            </a:r>
            <a:r>
              <a:rPr lang="ru-RU" sz="3200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 </a:t>
            </a:r>
          </a:p>
          <a:p>
            <a:pPr algn="ctr"/>
            <a:r>
              <a:rPr lang="ru-RU" sz="3200" b="1" spc="50" dirty="0" err="1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реттілікпен</a:t>
            </a:r>
            <a:r>
              <a:rPr lang="ru-RU" sz="3200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 </a:t>
            </a:r>
            <a:r>
              <a:rPr lang="ru-RU" sz="3200" b="1" spc="50" dirty="0" err="1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жүзеге</a:t>
            </a:r>
            <a:r>
              <a:rPr lang="ru-RU" sz="3200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 </a:t>
            </a:r>
            <a:r>
              <a:rPr lang="ru-RU" sz="3200" b="1" spc="50" dirty="0" err="1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асырылады</a:t>
            </a:r>
            <a:r>
              <a:rPr lang="ru-RU" sz="3200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:</a:t>
            </a:r>
            <a:endParaRPr lang="ru-RU" sz="3200" b="1" cap="none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66670" y="1340289"/>
            <a:ext cx="10972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>
                <a:latin typeface="Bahnschrift SemiBold" pitchFamily="34" charset="0"/>
              </a:rPr>
              <a:t>1) </a:t>
            </a:r>
            <a:r>
              <a:rPr lang="ru-RU" sz="2400" dirty="0" err="1">
                <a:latin typeface="Bahnschrift SemiBold" pitchFamily="34" charset="0"/>
              </a:rPr>
              <a:t>бөлімшенің</a:t>
            </a:r>
            <a:r>
              <a:rPr lang="ru-RU" sz="2400" dirty="0">
                <a:latin typeface="Bahnschrift SemiBold" pitchFamily="34" charset="0"/>
              </a:rPr>
              <a:t>, </a:t>
            </a:r>
            <a:r>
              <a:rPr lang="ru-RU" sz="2400" dirty="0" err="1">
                <a:latin typeface="Bahnschrift SemiBold" pitchFamily="34" charset="0"/>
              </a:rPr>
              <a:t>цехтың</a:t>
            </a:r>
            <a:r>
              <a:rPr lang="ru-RU" sz="2400" dirty="0">
                <a:latin typeface="Bahnschrift SemiBold" pitchFamily="34" charset="0"/>
              </a:rPr>
              <a:t>, </a:t>
            </a:r>
            <a:r>
              <a:rPr lang="ru-RU" sz="2400" dirty="0" err="1">
                <a:latin typeface="Bahnschrift SemiBold" pitchFamily="34" charset="0"/>
              </a:rPr>
              <a:t>учаскенің</a:t>
            </a:r>
            <a:r>
              <a:rPr lang="ru-RU" sz="2400" dirty="0">
                <a:latin typeface="Bahnschrift SemiBold" pitchFamily="34" charset="0"/>
              </a:rPr>
              <a:t>, </a:t>
            </a:r>
            <a:r>
              <a:rPr lang="ru-RU" sz="2400" dirty="0" err="1">
                <a:latin typeface="Bahnschrift SemiBold" pitchFamily="34" charset="0"/>
              </a:rPr>
              <a:t>бригаданың</a:t>
            </a:r>
            <a:r>
              <a:rPr lang="ru-RU" sz="2400" dirty="0">
                <a:latin typeface="Bahnschrift SemiBold" pitchFamily="34" charset="0"/>
              </a:rPr>
              <a:t> </a:t>
            </a:r>
            <a:r>
              <a:rPr lang="ru-RU" sz="2400" dirty="0" err="1">
                <a:latin typeface="Bahnschrift SemiBold" pitchFamily="34" charset="0"/>
              </a:rPr>
              <a:t>әрбір</a:t>
            </a:r>
            <a:r>
              <a:rPr lang="ru-RU" sz="2400" dirty="0">
                <a:latin typeface="Bahnschrift SemiBold" pitchFamily="34" charset="0"/>
              </a:rPr>
              <a:t> </a:t>
            </a:r>
            <a:r>
              <a:rPr lang="ru-RU" sz="2400" dirty="0" err="1">
                <a:latin typeface="Bahnschrift SemiBold" pitchFamily="34" charset="0"/>
              </a:rPr>
              <a:t>жұмыскерінің</a:t>
            </a:r>
            <a:r>
              <a:rPr lang="ru-RU" sz="2400" dirty="0">
                <a:latin typeface="Bahnschrift SemiBold" pitchFamily="34" charset="0"/>
              </a:rPr>
              <a:t> </a:t>
            </a:r>
            <a:r>
              <a:rPr lang="ru-RU" sz="2400" dirty="0" err="1">
                <a:latin typeface="Bahnschrift SemiBold" pitchFamily="34" charset="0"/>
              </a:rPr>
              <a:t>жинаған</a:t>
            </a:r>
            <a:r>
              <a:rPr lang="ru-RU" sz="2400" dirty="0">
                <a:latin typeface="Bahnschrift SemiBold" pitchFamily="34" charset="0"/>
              </a:rPr>
              <a:t> </a:t>
            </a:r>
            <a:r>
              <a:rPr lang="ru-RU" sz="2400" dirty="0" err="1">
                <a:latin typeface="Bahnschrift SemiBold" pitchFamily="34" charset="0"/>
              </a:rPr>
              <a:t>баллдар</a:t>
            </a:r>
            <a:r>
              <a:rPr lang="ru-RU" sz="2400" dirty="0">
                <a:latin typeface="Bahnschrift SemiBold" pitchFamily="34" charset="0"/>
              </a:rPr>
              <a:t> </a:t>
            </a:r>
            <a:r>
              <a:rPr lang="ru-RU" sz="2400" dirty="0" err="1">
                <a:latin typeface="Bahnschrift SemiBold" pitchFamily="34" charset="0"/>
              </a:rPr>
              <a:t>көлемі</a:t>
            </a:r>
            <a:r>
              <a:rPr lang="ru-RU" sz="2400" dirty="0">
                <a:latin typeface="Bahnschrift SemiBold" pitchFamily="34" charset="0"/>
              </a:rPr>
              <a:t> М1: 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3606084" y="1945021"/>
            <a:ext cx="2820473" cy="734096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u-RU" sz="2400" dirty="0">
                <a:latin typeface="Bahnschrift SemiBold" pitchFamily="34" charset="0"/>
              </a:rPr>
              <a:t>М1=К </a:t>
            </a:r>
            <a:r>
              <a:rPr lang="en-US" sz="2400" dirty="0">
                <a:latin typeface="Bahnschrift SemiBold" pitchFamily="34" charset="0"/>
              </a:rPr>
              <a:t>x</a:t>
            </a:r>
            <a:r>
              <a:rPr lang="ru-RU" sz="2400" dirty="0">
                <a:latin typeface="Bahnschrift SemiBold" pitchFamily="34" charset="0"/>
              </a:rPr>
              <a:t> </a:t>
            </a:r>
            <a:r>
              <a:rPr lang="en-US" sz="2400" dirty="0">
                <a:latin typeface="Bahnschrift SemiBold" pitchFamily="34" charset="0"/>
              </a:rPr>
              <a:t>N x</a:t>
            </a:r>
            <a:r>
              <a:rPr lang="kk-KZ" sz="2400" dirty="0">
                <a:latin typeface="Bahnschrift SemiBold" pitchFamily="34" charset="0"/>
              </a:rPr>
              <a:t> КТУ</a:t>
            </a:r>
            <a:endParaRPr lang="ru-RU" sz="2400" dirty="0">
              <a:latin typeface="Bahnschrift SemiBold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606862" y="1804238"/>
            <a:ext cx="516442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err="1">
                <a:latin typeface="Bahnschrift SemiBold" pitchFamily="34" charset="0"/>
              </a:rPr>
              <a:t>мұндағы</a:t>
            </a:r>
            <a:r>
              <a:rPr lang="ru-RU" sz="2000" dirty="0">
                <a:latin typeface="Bahnschrift SemiBold" pitchFamily="34" charset="0"/>
              </a:rPr>
              <a:t> К - </a:t>
            </a:r>
            <a:r>
              <a:rPr lang="ru-RU" sz="2000" dirty="0" err="1">
                <a:latin typeface="Bahnschrift SemiBold" pitchFamily="34" charset="0"/>
              </a:rPr>
              <a:t>біліктілік</a:t>
            </a:r>
            <a:r>
              <a:rPr lang="ru-RU" sz="2000" dirty="0">
                <a:latin typeface="Bahnschrift SemiBold" pitchFamily="34" charset="0"/>
              </a:rPr>
              <a:t> </a:t>
            </a:r>
            <a:r>
              <a:rPr lang="ru-RU" sz="2000" dirty="0" err="1">
                <a:latin typeface="Bahnschrift SemiBold" pitchFamily="34" charset="0"/>
              </a:rPr>
              <a:t>деңгейі</a:t>
            </a:r>
            <a:r>
              <a:rPr lang="ru-RU" sz="2000" dirty="0">
                <a:latin typeface="Bahnschrift SemiBold" pitchFamily="34" charset="0"/>
              </a:rPr>
              <a:t>; </a:t>
            </a:r>
          </a:p>
          <a:p>
            <a:r>
              <a:rPr lang="en-US" sz="2000" dirty="0">
                <a:latin typeface="Bahnschrift SemiBold" pitchFamily="34" charset="0"/>
              </a:rPr>
              <a:t>N - </a:t>
            </a:r>
            <a:r>
              <a:rPr lang="ru-RU" sz="2000" dirty="0" err="1">
                <a:latin typeface="Bahnschrift SemiBold" pitchFamily="34" charset="0"/>
              </a:rPr>
              <a:t>атқарылған</a:t>
            </a:r>
            <a:r>
              <a:rPr lang="ru-RU" sz="2000" dirty="0">
                <a:latin typeface="Bahnschrift SemiBold" pitchFamily="34" charset="0"/>
              </a:rPr>
              <a:t> </a:t>
            </a:r>
            <a:r>
              <a:rPr lang="ru-RU" sz="2000" dirty="0" err="1">
                <a:latin typeface="Bahnschrift SemiBold" pitchFamily="34" charset="0"/>
              </a:rPr>
              <a:t>адам-сағаттар</a:t>
            </a:r>
            <a:r>
              <a:rPr lang="ru-RU" sz="2000" dirty="0">
                <a:latin typeface="Bahnschrift SemiBold" pitchFamily="34" charset="0"/>
              </a:rPr>
              <a:t> саны</a:t>
            </a:r>
            <a:r>
              <a:rPr lang="ru-RU" dirty="0">
                <a:latin typeface="Bahnschrift SemiBold" pitchFamily="34" charset="0"/>
              </a:rPr>
              <a:t>;</a:t>
            </a:r>
          </a:p>
          <a:p>
            <a:r>
              <a:rPr lang="ru-RU" sz="2000" dirty="0">
                <a:latin typeface="Bahnschrift SemiBold" pitchFamily="34" charset="0"/>
              </a:rPr>
              <a:t>КТУ - </a:t>
            </a:r>
            <a:r>
              <a:rPr lang="ru-RU" sz="2000" dirty="0" err="1">
                <a:latin typeface="Bahnschrift SemiBold" pitchFamily="34" charset="0"/>
              </a:rPr>
              <a:t>еңбекке</a:t>
            </a:r>
            <a:r>
              <a:rPr lang="ru-RU" sz="2000" dirty="0">
                <a:latin typeface="Bahnschrift SemiBold" pitchFamily="34" charset="0"/>
              </a:rPr>
              <a:t> </a:t>
            </a:r>
            <a:r>
              <a:rPr lang="ru-RU" sz="2000" dirty="0" err="1">
                <a:latin typeface="Bahnschrift SemiBold" pitchFamily="34" charset="0"/>
              </a:rPr>
              <a:t>қатысу</a:t>
            </a:r>
            <a:r>
              <a:rPr lang="ru-RU" sz="2000" dirty="0">
                <a:latin typeface="Bahnschrift SemiBold" pitchFamily="34" charset="0"/>
              </a:rPr>
              <a:t> </a:t>
            </a:r>
            <a:r>
              <a:rPr lang="ru-RU" sz="2000" dirty="0" err="1">
                <a:latin typeface="Bahnschrift SemiBold" pitchFamily="34" charset="0"/>
              </a:rPr>
              <a:t>коэфицентіне</a:t>
            </a:r>
            <a:r>
              <a:rPr lang="ru-RU" sz="2000" dirty="0">
                <a:latin typeface="Bahnschrift SemiBold" pitchFamily="34" charset="0"/>
              </a:rPr>
              <a:t>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66670" y="3258354"/>
            <a:ext cx="1106295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>
                <a:latin typeface="Bahnschrift SemiBold" pitchFamily="34" charset="0"/>
              </a:rPr>
              <a:t>2) </a:t>
            </a:r>
            <a:r>
              <a:rPr lang="ru-RU" sz="2400" dirty="0" err="1">
                <a:latin typeface="Bahnschrift SemiBold" pitchFamily="34" charset="0"/>
              </a:rPr>
              <a:t>бөлімшенің</a:t>
            </a:r>
            <a:r>
              <a:rPr lang="ru-RU" sz="2400" dirty="0">
                <a:latin typeface="Bahnschrift SemiBold" pitchFamily="34" charset="0"/>
              </a:rPr>
              <a:t> </a:t>
            </a:r>
            <a:r>
              <a:rPr lang="ru-RU" sz="2400" dirty="0" err="1">
                <a:latin typeface="Bahnschrift SemiBold" pitchFamily="34" charset="0"/>
              </a:rPr>
              <a:t>барлық</a:t>
            </a:r>
            <a:r>
              <a:rPr lang="ru-RU" sz="2400" dirty="0">
                <a:latin typeface="Bahnschrift SemiBold" pitchFamily="34" charset="0"/>
              </a:rPr>
              <a:t> </a:t>
            </a:r>
            <a:r>
              <a:rPr lang="ru-RU" sz="2400" dirty="0" err="1">
                <a:latin typeface="Bahnschrift SemiBold" pitchFamily="34" charset="0"/>
              </a:rPr>
              <a:t>жұмыскерлерінің</a:t>
            </a:r>
            <a:r>
              <a:rPr lang="ru-RU" sz="2400" dirty="0">
                <a:latin typeface="Bahnschrift SemiBold" pitchFamily="34" charset="0"/>
              </a:rPr>
              <a:t> </a:t>
            </a:r>
            <a:r>
              <a:rPr lang="ru-RU" sz="2400" dirty="0" err="1">
                <a:latin typeface="Bahnschrift SemiBold" pitchFamily="34" charset="0"/>
              </a:rPr>
              <a:t>жинаған</a:t>
            </a:r>
            <a:r>
              <a:rPr lang="ru-RU" sz="2400" dirty="0">
                <a:latin typeface="Bahnschrift SemiBold" pitchFamily="34" charset="0"/>
              </a:rPr>
              <a:t> </a:t>
            </a:r>
            <a:r>
              <a:rPr lang="ru-RU" sz="2400" dirty="0" err="1">
                <a:latin typeface="Bahnschrift SemiBold" pitchFamily="34" charset="0"/>
              </a:rPr>
              <a:t>баллдарының</a:t>
            </a:r>
            <a:r>
              <a:rPr lang="ru-RU" sz="2400" dirty="0">
                <a:latin typeface="Bahnschrift SemiBold" pitchFamily="34" charset="0"/>
              </a:rPr>
              <a:t> </a:t>
            </a:r>
            <a:r>
              <a:rPr lang="ru-RU" sz="2400" dirty="0" err="1">
                <a:latin typeface="Bahnschrift SemiBold" pitchFamily="34" charset="0"/>
              </a:rPr>
              <a:t>жалпы</a:t>
            </a:r>
            <a:r>
              <a:rPr lang="ru-RU" sz="2400" dirty="0">
                <a:latin typeface="Bahnschrift SemiBold" pitchFamily="34" charset="0"/>
              </a:rPr>
              <a:t> </a:t>
            </a:r>
            <a:r>
              <a:rPr lang="ru-RU" sz="2400" dirty="0" err="1">
                <a:latin typeface="Bahnschrift SemiBold" pitchFamily="34" charset="0"/>
              </a:rPr>
              <a:t>соммасы</a:t>
            </a:r>
            <a:r>
              <a:rPr lang="ru-RU" sz="2400" dirty="0">
                <a:latin typeface="Bahnschrift SemiBold" pitchFamily="34" charset="0"/>
              </a:rPr>
              <a:t>: 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2253803" y="3812146"/>
            <a:ext cx="2279560" cy="746975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u-RU" sz="2800" b="1" dirty="0">
                <a:latin typeface="Bahnschrift SemiBold" pitchFamily="34" charset="0"/>
              </a:rPr>
              <a:t>М=∑М1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66670" y="5001364"/>
            <a:ext cx="968491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>
                <a:latin typeface="Bahnschrift SemiBold" pitchFamily="34" charset="0"/>
              </a:rPr>
              <a:t>3) </a:t>
            </a:r>
            <a:r>
              <a:rPr lang="ru-RU" sz="2400" dirty="0" err="1">
                <a:latin typeface="Bahnschrift SemiBold" pitchFamily="34" charset="0"/>
              </a:rPr>
              <a:t>бір</a:t>
            </a:r>
            <a:r>
              <a:rPr lang="ru-RU" sz="2400" dirty="0">
                <a:latin typeface="Bahnschrift SemiBold" pitchFamily="34" charset="0"/>
              </a:rPr>
              <a:t> </a:t>
            </a:r>
            <a:r>
              <a:rPr lang="ru-RU" sz="2400" dirty="0" err="1">
                <a:latin typeface="Bahnschrift SemiBold" pitchFamily="34" charset="0"/>
              </a:rPr>
              <a:t>баллды</a:t>
            </a:r>
            <a:r>
              <a:rPr lang="ru-RU" sz="2400" dirty="0">
                <a:latin typeface="Bahnschrift SemiBold" pitchFamily="34" charset="0"/>
              </a:rPr>
              <a:t> </a:t>
            </a:r>
            <a:r>
              <a:rPr lang="ru-RU" sz="2400" dirty="0" err="1">
                <a:latin typeface="Bahnschrift SemiBold" pitchFamily="34" charset="0"/>
              </a:rPr>
              <a:t>төлеуге</a:t>
            </a:r>
            <a:r>
              <a:rPr lang="ru-RU" sz="2400" dirty="0">
                <a:latin typeface="Bahnschrift SemiBold" pitchFamily="34" charset="0"/>
              </a:rPr>
              <a:t> (</a:t>
            </a:r>
            <a:r>
              <a:rPr lang="en-US" sz="2400" dirty="0">
                <a:latin typeface="Bahnschrift SemiBold" pitchFamily="34" charset="0"/>
              </a:rPr>
              <a:t>d) </a:t>
            </a:r>
            <a:r>
              <a:rPr lang="ru-RU" sz="2400" dirty="0" err="1">
                <a:latin typeface="Bahnschrift SemiBold" pitchFamily="34" charset="0"/>
              </a:rPr>
              <a:t>келетін</a:t>
            </a:r>
            <a:r>
              <a:rPr lang="ru-RU" sz="2400" dirty="0">
                <a:latin typeface="Bahnschrift SemiBold" pitchFamily="34" charset="0"/>
              </a:rPr>
              <a:t> </a:t>
            </a:r>
            <a:r>
              <a:rPr lang="ru-RU" sz="2400" dirty="0" err="1">
                <a:latin typeface="Bahnschrift SemiBold" pitchFamily="34" charset="0"/>
              </a:rPr>
              <a:t>еңбекақы</a:t>
            </a:r>
            <a:r>
              <a:rPr lang="ru-RU" sz="2400" dirty="0">
                <a:latin typeface="Bahnschrift SemiBold" pitchFamily="34" charset="0"/>
              </a:rPr>
              <a:t> </a:t>
            </a:r>
            <a:r>
              <a:rPr lang="ru-RU" sz="2400" dirty="0" err="1">
                <a:latin typeface="Bahnschrift SemiBold" pitchFamily="34" charset="0"/>
              </a:rPr>
              <a:t>қорының</a:t>
            </a:r>
            <a:r>
              <a:rPr lang="ru-RU" sz="2400" dirty="0">
                <a:latin typeface="Bahnschrift SemiBold" pitchFamily="34" charset="0"/>
              </a:rPr>
              <a:t> </a:t>
            </a:r>
            <a:r>
              <a:rPr lang="ru-RU" sz="2400" dirty="0" err="1">
                <a:latin typeface="Bahnschrift SemiBold" pitchFamily="34" charset="0"/>
              </a:rPr>
              <a:t>үлесі</a:t>
            </a:r>
            <a:r>
              <a:rPr lang="ru-RU" sz="2400" dirty="0">
                <a:latin typeface="Bahnschrift SemiBold" pitchFamily="34" charset="0"/>
              </a:rPr>
              <a:t>; 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9234152" y="5161134"/>
            <a:ext cx="2537138" cy="785611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2400" b="1" dirty="0"/>
              <a:t>d = </a:t>
            </a:r>
            <a:r>
              <a:rPr lang="ru-RU" sz="2400" b="1" dirty="0"/>
              <a:t>ФОТ/М 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4411013" y="5553939"/>
            <a:ext cx="477806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err="1">
                <a:latin typeface="Bahnschrift SemiBold" pitchFamily="34" charset="0"/>
              </a:rPr>
              <a:t>мұндағы</a:t>
            </a:r>
            <a:r>
              <a:rPr lang="ru-RU" sz="2000" dirty="0">
                <a:latin typeface="Bahnschrift SemiBold" pitchFamily="34" charset="0"/>
              </a:rPr>
              <a:t> ФОТ - </a:t>
            </a:r>
            <a:r>
              <a:rPr lang="ru-RU" sz="2000" dirty="0" err="1">
                <a:latin typeface="Bahnschrift SemiBold" pitchFamily="34" charset="0"/>
              </a:rPr>
              <a:t>еңбек</a:t>
            </a:r>
            <a:r>
              <a:rPr lang="ru-RU" sz="2000" dirty="0">
                <a:latin typeface="Bahnschrift SemiBold" pitchFamily="34" charset="0"/>
              </a:rPr>
              <a:t> </a:t>
            </a:r>
            <a:r>
              <a:rPr lang="ru-RU" sz="2000" dirty="0" err="1">
                <a:latin typeface="Bahnschrift SemiBold" pitchFamily="34" charset="0"/>
              </a:rPr>
              <a:t>ақы</a:t>
            </a:r>
            <a:r>
              <a:rPr lang="ru-RU" sz="2000" dirty="0">
                <a:latin typeface="Bahnschrift SemiBold" pitchFamily="34" charset="0"/>
              </a:rPr>
              <a:t> </a:t>
            </a:r>
            <a:r>
              <a:rPr lang="ru-RU" sz="2000" dirty="0" err="1">
                <a:latin typeface="Bahnschrift SemiBold" pitchFamily="34" charset="0"/>
              </a:rPr>
              <a:t>қоры</a:t>
            </a:r>
            <a:r>
              <a:rPr lang="ru-RU" sz="2000" dirty="0">
                <a:latin typeface="Bahnschrift SemiBold" pitchFamily="34" charset="0"/>
              </a:rPr>
              <a:t>, </a:t>
            </a:r>
            <a:r>
              <a:rPr lang="ru-RU" sz="2000" dirty="0" err="1">
                <a:latin typeface="Bahnschrift SemiBold" pitchFamily="34" charset="0"/>
              </a:rPr>
              <a:t>теңге</a:t>
            </a:r>
            <a:r>
              <a:rPr lang="ru-RU" sz="2000" dirty="0">
                <a:latin typeface="Bahnschrift SemiBold" pitchFamily="34" charset="0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308843840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ÐÐ¾ÑÐ¾Ð¶ÐµÐµ Ð¸Ð·Ð¾Ð±ÑÐ°Ð¶ÐµÐ½Ð¸Ðµ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0584" y="1656875"/>
            <a:ext cx="5382342" cy="40367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626483" y="507471"/>
            <a:ext cx="893905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НАЗАРЛАРЫҢЫЗҒА РАХМЕТ!!!</a:t>
            </a:r>
            <a:endParaRPr lang="ru-RU" sz="54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804596" y="2807594"/>
            <a:ext cx="3503054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k-KZ" sz="2400" dirty="0">
                <a:latin typeface="Bahnschrift SemiBold" pitchFamily="34" charset="0"/>
              </a:rPr>
              <a:t>СІЗДЕРМЕН </a:t>
            </a:r>
            <a:r>
              <a:rPr lang="ru-RU" sz="2400" dirty="0">
                <a:latin typeface="Bahnschrift SemiBold" pitchFamily="34" charset="0"/>
              </a:rPr>
              <a:t>50</a:t>
            </a:r>
            <a:r>
              <a:rPr lang="kk-KZ" sz="2400" dirty="0">
                <a:latin typeface="Bahnschrift SemiBold" pitchFamily="34" charset="0"/>
              </a:rPr>
              <a:t> МИНУТ БІРГЕ БОЛҒАН ЕСЕП ЖӘНЕ АУДИТ-23 ТОБЫ!!!</a:t>
            </a:r>
          </a:p>
          <a:p>
            <a:endParaRPr lang="ru-RU" dirty="0"/>
          </a:p>
        </p:txBody>
      </p:sp>
      <p:sp>
        <p:nvSpPr>
          <p:cNvPr id="5" name="Сердце 4"/>
          <p:cNvSpPr/>
          <p:nvPr/>
        </p:nvSpPr>
        <p:spPr>
          <a:xfrm>
            <a:off x="9047407" y="3935688"/>
            <a:ext cx="785611" cy="525647"/>
          </a:xfrm>
          <a:prstGeom prst="hear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492953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90279" y="262772"/>
            <a:ext cx="7578712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kk-KZ" sz="5400" b="1" cap="none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Еңбекақы дегеніміз не?</a:t>
            </a:r>
            <a:endParaRPr lang="ru-RU" sz="5400" b="1" cap="none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90279" y="1186102"/>
            <a:ext cx="6110521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kk-KZ" sz="2400" b="1" dirty="0">
                <a:latin typeface="Bahnschrift SemiBold" pitchFamily="34" charset="0"/>
              </a:rPr>
              <a:t>Еңбекақы  бұл жұмыскерге  оның еңбегі үшін, сапасына, санына  және шығарған қажетті  өнім көлеміне сәйкес берілетін төлем.  Қалыпты жағдайда еңбекақы  қажетті өнімнің  құнына  тең және оның  ақшалай түрі болып табылады .</a:t>
            </a:r>
          </a:p>
        </p:txBody>
      </p:sp>
      <p:pic>
        <p:nvPicPr>
          <p:cNvPr id="1026" name="Picture 2" descr="Картинки по запросу зарплата гиф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98043" y="1186102"/>
            <a:ext cx="4762500" cy="23083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90279" y="3773507"/>
            <a:ext cx="1117026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k-KZ" sz="2400" dirty="0">
                <a:latin typeface="Bahnschrift SemiBold" pitchFamily="34" charset="0"/>
              </a:rPr>
              <a:t>Еңбек ақы – жұмыскерлердің іс жүзінде істеген жұмысы үшін және жұмыс уақытына кіретін уақыт үшін ақшалай және натуральды формада алатын сыйақылар жиынтығы. 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304799" y="5156744"/>
            <a:ext cx="1115574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err="1">
                <a:latin typeface="Bahnschrift SemiBold" pitchFamily="34" charset="0"/>
              </a:rPr>
              <a:t>Еңбек</a:t>
            </a:r>
            <a:r>
              <a:rPr lang="ru-RU" sz="2400" dirty="0">
                <a:latin typeface="Bahnschrift SemiBold" pitchFamily="34" charset="0"/>
              </a:rPr>
              <a:t> </a:t>
            </a:r>
            <a:r>
              <a:rPr lang="ru-RU" sz="2400" dirty="0" err="1">
                <a:latin typeface="Bahnschrift SemiBold" pitchFamily="34" charset="0"/>
              </a:rPr>
              <a:t>ақы</a:t>
            </a:r>
            <a:r>
              <a:rPr lang="ru-RU" sz="2400" dirty="0">
                <a:latin typeface="Bahnschrift SemiBold" pitchFamily="34" charset="0"/>
              </a:rPr>
              <a:t> – </a:t>
            </a:r>
            <a:r>
              <a:rPr lang="ru-RU" sz="2400" dirty="0" err="1">
                <a:latin typeface="Bahnschrift SemiBold" pitchFamily="34" charset="0"/>
              </a:rPr>
              <a:t>тұтынуға</a:t>
            </a:r>
            <a:r>
              <a:rPr lang="ru-RU" sz="2400" dirty="0">
                <a:latin typeface="Bahnschrift SemiBold" pitchFamily="34" charset="0"/>
              </a:rPr>
              <a:t> </a:t>
            </a:r>
            <a:r>
              <a:rPr lang="ru-RU" sz="2400" dirty="0" err="1">
                <a:latin typeface="Bahnschrift SemiBold" pitchFamily="34" charset="0"/>
              </a:rPr>
              <a:t>жіберілетін</a:t>
            </a:r>
            <a:r>
              <a:rPr lang="ru-RU" sz="2400" dirty="0">
                <a:latin typeface="Bahnschrift SemiBold" pitchFamily="34" charset="0"/>
              </a:rPr>
              <a:t> </a:t>
            </a:r>
            <a:r>
              <a:rPr lang="ru-RU" sz="2400" dirty="0" err="1">
                <a:latin typeface="Bahnschrift SemiBold" pitchFamily="34" charset="0"/>
              </a:rPr>
              <a:t>қаржының</a:t>
            </a:r>
            <a:r>
              <a:rPr lang="ru-RU" sz="2400" dirty="0">
                <a:latin typeface="Bahnschrift SemiBold" pitchFamily="34" charset="0"/>
              </a:rPr>
              <a:t> </a:t>
            </a:r>
            <a:r>
              <a:rPr lang="ru-RU" sz="2400" dirty="0" err="1">
                <a:latin typeface="Bahnschrift SemiBold" pitchFamily="34" charset="0"/>
              </a:rPr>
              <a:t>негізгі</a:t>
            </a:r>
            <a:r>
              <a:rPr lang="ru-RU" sz="2400" dirty="0">
                <a:latin typeface="Bahnschrift SemiBold" pitchFamily="34" charset="0"/>
              </a:rPr>
              <a:t> </a:t>
            </a:r>
            <a:r>
              <a:rPr lang="ru-RU" sz="2400" dirty="0" err="1">
                <a:latin typeface="Bahnschrift SemiBold" pitchFamily="34" charset="0"/>
              </a:rPr>
              <a:t>бөлігі</a:t>
            </a:r>
            <a:r>
              <a:rPr lang="ru-RU" sz="2400" dirty="0">
                <a:latin typeface="Bahnschrift SemiBold" pitchFamily="34" charset="0"/>
              </a:rPr>
              <a:t>, </a:t>
            </a:r>
            <a:r>
              <a:rPr lang="ru-RU" sz="2400" dirty="0" err="1">
                <a:latin typeface="Bahnschrift SemiBold" pitchFamily="34" charset="0"/>
              </a:rPr>
              <a:t>ұжымның</a:t>
            </a:r>
            <a:r>
              <a:rPr lang="ru-RU" sz="2400" dirty="0">
                <a:latin typeface="Bahnschrift SemiBold" pitchFamily="34" charset="0"/>
              </a:rPr>
              <a:t> </a:t>
            </a:r>
            <a:r>
              <a:rPr lang="ru-RU" sz="2400" dirty="0" err="1">
                <a:latin typeface="Bahnschrift SemiBold" pitchFamily="34" charset="0"/>
              </a:rPr>
              <a:t>жұмыс</a:t>
            </a:r>
            <a:r>
              <a:rPr lang="ru-RU" sz="2400" dirty="0">
                <a:latin typeface="Bahnschrift SemiBold" pitchFamily="34" charset="0"/>
              </a:rPr>
              <a:t> </a:t>
            </a:r>
            <a:r>
              <a:rPr lang="ru-RU" sz="2400" dirty="0" err="1">
                <a:latin typeface="Bahnschrift SemiBold" pitchFamily="34" charset="0"/>
              </a:rPr>
              <a:t>нәтижелеріне</a:t>
            </a:r>
            <a:r>
              <a:rPr lang="ru-RU" sz="2400" dirty="0">
                <a:latin typeface="Bahnschrift SemiBold" pitchFamily="34" charset="0"/>
              </a:rPr>
              <a:t> </a:t>
            </a:r>
            <a:r>
              <a:rPr lang="ru-RU" sz="2400" dirty="0" err="1">
                <a:latin typeface="Bahnschrift SemiBold" pitchFamily="34" charset="0"/>
              </a:rPr>
              <a:t>тәуелді</a:t>
            </a:r>
            <a:r>
              <a:rPr lang="ru-RU" sz="2400" dirty="0">
                <a:latin typeface="Bahnschrift SemiBold" pitchFamily="34" charset="0"/>
              </a:rPr>
              <a:t> </a:t>
            </a:r>
            <a:r>
              <a:rPr lang="ru-RU" sz="2400" dirty="0" err="1">
                <a:latin typeface="Bahnschrift SemiBold" pitchFamily="34" charset="0"/>
              </a:rPr>
              <a:t>болатын</a:t>
            </a:r>
            <a:r>
              <a:rPr lang="ru-RU" sz="2400" dirty="0">
                <a:latin typeface="Bahnschrift SemiBold" pitchFamily="34" charset="0"/>
              </a:rPr>
              <a:t> </a:t>
            </a:r>
            <a:r>
              <a:rPr lang="ru-RU" sz="2400" dirty="0" err="1">
                <a:latin typeface="Bahnschrift SemiBold" pitchFamily="34" charset="0"/>
              </a:rPr>
              <a:t>табыстың</a:t>
            </a:r>
            <a:r>
              <a:rPr lang="ru-RU" sz="2400" dirty="0">
                <a:latin typeface="Bahnschrift SemiBold" pitchFamily="34" charset="0"/>
              </a:rPr>
              <a:t> </a:t>
            </a:r>
            <a:r>
              <a:rPr lang="ru-RU" sz="2400" dirty="0" err="1">
                <a:latin typeface="Bahnschrift SemiBold" pitchFamily="34" charset="0"/>
              </a:rPr>
              <a:t>бір</a:t>
            </a:r>
            <a:r>
              <a:rPr lang="ru-RU" sz="2400" dirty="0">
                <a:latin typeface="Bahnschrift SemiBold" pitchFamily="34" charset="0"/>
              </a:rPr>
              <a:t> </a:t>
            </a:r>
            <a:r>
              <a:rPr lang="ru-RU" sz="2400" dirty="0" err="1">
                <a:latin typeface="Bahnschrift SemiBold" pitchFamily="34" charset="0"/>
              </a:rPr>
              <a:t>бөлігі</a:t>
            </a:r>
            <a:r>
              <a:rPr lang="ru-RU" sz="2400" dirty="0">
                <a:latin typeface="Bahnschrift SemiBold" pitchFamily="34" charset="0"/>
              </a:rPr>
              <a:t> </a:t>
            </a:r>
            <a:r>
              <a:rPr lang="ru-RU" sz="2400" dirty="0" err="1">
                <a:latin typeface="Bahnschrift SemiBold" pitchFamily="34" charset="0"/>
              </a:rPr>
              <a:t>болып</a:t>
            </a:r>
            <a:r>
              <a:rPr lang="ru-RU" sz="2400" dirty="0">
                <a:latin typeface="Bahnschrift SemiBold" pitchFamily="34" charset="0"/>
              </a:rPr>
              <a:t> </a:t>
            </a:r>
            <a:r>
              <a:rPr lang="ru-RU" sz="2400" dirty="0" err="1">
                <a:latin typeface="Bahnschrift SemiBold" pitchFamily="34" charset="0"/>
              </a:rPr>
              <a:t>табылады</a:t>
            </a:r>
            <a:endParaRPr lang="ru-RU" sz="2400" dirty="0">
              <a:latin typeface="Bahnschrift SemiBold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498733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5" grpId="0"/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23144" y="249893"/>
            <a:ext cx="11945706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kk-KZ" sz="3600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Еңбекақы төлеу негізгі және қосымша түрлерге бөлінеді</a:t>
            </a:r>
            <a:endParaRPr lang="kk-KZ" sz="3600" b="1" cap="none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605307" y="1833542"/>
            <a:ext cx="5004000" cy="4464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kk-KZ" sz="2000" dirty="0">
                <a:latin typeface="Bahnschrift SemiBold" pitchFamily="34" charset="0"/>
              </a:rPr>
              <a:t>- мерзімділік, үдемелі және кесімді еңбекақы  төлеу кезінде орындалған  жұмыстың  сапасы және мөлшері үшін, пайдаланылған уақыт үшін  төлемдер;</a:t>
            </a:r>
          </a:p>
          <a:p>
            <a:r>
              <a:rPr lang="kk-KZ" sz="2000" dirty="0">
                <a:latin typeface="Bahnschrift SemiBold" pitchFamily="34" charset="0"/>
              </a:rPr>
              <a:t>- еңбектің  қалыпты жағдайынан  ауытқуымен  байланысты  төлемдер,  яғни мерзімнен тыс жұмыстар үшін, түнгі уақыттарға, мереке күндерде және т.б күндерде жұмыс жасағаны үшін  төленетін  төлемдер;</a:t>
            </a:r>
          </a:p>
          <a:p>
            <a:r>
              <a:rPr lang="kk-KZ" sz="2000" dirty="0">
                <a:latin typeface="Bahnschrift SemiBold" pitchFamily="34" charset="0"/>
              </a:rPr>
              <a:t>- қызметкердің кесірінсіз тоқтап қалулар үшін төлемдер;</a:t>
            </a:r>
          </a:p>
          <a:p>
            <a:r>
              <a:rPr lang="kk-KZ" sz="2000" dirty="0">
                <a:latin typeface="Bahnschrift SemiBold" pitchFamily="34" charset="0"/>
              </a:rPr>
              <a:t>- сыйлықтар, сыйлықақылы  үстемелер және т.б.</a:t>
            </a:r>
          </a:p>
        </p:txBody>
      </p:sp>
      <p:sp>
        <p:nvSpPr>
          <p:cNvPr id="7" name="Блок-схема: типовой процесс 6"/>
          <p:cNvSpPr/>
          <p:nvPr/>
        </p:nvSpPr>
        <p:spPr>
          <a:xfrm>
            <a:off x="1584101" y="1004552"/>
            <a:ext cx="3024000" cy="682580"/>
          </a:xfrm>
          <a:prstGeom prst="flowChartPredefinedProcess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k-KZ" sz="2800" b="1" dirty="0">
                <a:solidFill>
                  <a:schemeClr val="bg2">
                    <a:lumMod val="90000"/>
                    <a:lumOff val="10000"/>
                  </a:schemeClr>
                </a:solidFill>
                <a:latin typeface="Bahnschrift SemiBold" pitchFamily="34" charset="0"/>
              </a:rPr>
              <a:t>Негізгі</a:t>
            </a:r>
            <a:endParaRPr lang="ru-RU" sz="2800" b="1" dirty="0">
              <a:solidFill>
                <a:schemeClr val="bg2">
                  <a:lumMod val="90000"/>
                  <a:lumOff val="10000"/>
                </a:schemeClr>
              </a:solidFill>
              <a:latin typeface="Bahnschrift SemiBold" pitchFamily="34" charset="0"/>
            </a:endParaRPr>
          </a:p>
        </p:txBody>
      </p:sp>
      <p:sp>
        <p:nvSpPr>
          <p:cNvPr id="8" name="Блок-схема: типовой процесс 7"/>
          <p:cNvSpPr/>
          <p:nvPr/>
        </p:nvSpPr>
        <p:spPr>
          <a:xfrm>
            <a:off x="7611414" y="1004552"/>
            <a:ext cx="3024000" cy="684000"/>
          </a:xfrm>
          <a:prstGeom prst="flowChartPredefinedProcess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k-KZ" sz="2800" dirty="0">
                <a:solidFill>
                  <a:schemeClr val="bg2">
                    <a:lumMod val="90000"/>
                    <a:lumOff val="10000"/>
                  </a:schemeClr>
                </a:solidFill>
                <a:latin typeface="Bahnschrift SemiBold" pitchFamily="34" charset="0"/>
              </a:rPr>
              <a:t>Қосымша</a:t>
            </a:r>
            <a:endParaRPr lang="ru-RU" sz="2800" dirty="0">
              <a:solidFill>
                <a:schemeClr val="bg2">
                  <a:lumMod val="90000"/>
                  <a:lumOff val="10000"/>
                </a:schemeClr>
              </a:solidFill>
              <a:latin typeface="Bahnschrift SemiBold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6621414" y="1833542"/>
            <a:ext cx="5004000" cy="4464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kk-KZ" sz="2000" dirty="0">
                <a:latin typeface="Bahnschrift SemiBold" pitchFamily="34" charset="0"/>
              </a:rPr>
              <a:t>- демалыс уақыттарына ақы төлеу;</a:t>
            </a:r>
          </a:p>
          <a:p>
            <a:r>
              <a:rPr lang="kk-KZ" sz="2000" dirty="0">
                <a:latin typeface="Bahnschrift SemiBold" pitchFamily="34" charset="0"/>
              </a:rPr>
              <a:t>- мемлекеттік және қоғамдық   міндеттерді орындаған уақыттары  үшін  ақы төлеу;</a:t>
            </a:r>
          </a:p>
          <a:p>
            <a:r>
              <a:rPr lang="kk-KZ" sz="2000" dirty="0">
                <a:latin typeface="Bahnschrift SemiBold" pitchFamily="34" charset="0"/>
              </a:rPr>
              <a:t>- кішкентай балалары бар аналарға жұмыстағы  үзілістері үшін ақы төлеу;</a:t>
            </a:r>
          </a:p>
          <a:p>
            <a:r>
              <a:rPr lang="kk-KZ" sz="2000" dirty="0">
                <a:latin typeface="Bahnschrift SemiBold" pitchFamily="34" charset="0"/>
              </a:rPr>
              <a:t>- жасөспірімдерге белгіленген  жеңілдік сағаттарға  ақы төлеу.</a:t>
            </a:r>
          </a:p>
        </p:txBody>
      </p:sp>
    </p:spTree>
    <p:extLst>
      <p:ext uri="{BB962C8B-B14F-4D97-AF65-F5344CB8AC3E}">
        <p14:creationId xmlns:p14="http://schemas.microsoft.com/office/powerpoint/2010/main" val="29777118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animBg="1"/>
      <p:bldP spid="7" grpId="0" animBg="1"/>
      <p:bldP spid="8" grpId="0" animBg="1"/>
      <p:bldP spid="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76518" y="608861"/>
            <a:ext cx="7340958" cy="1996226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k-KZ" sz="2400" dirty="0">
                <a:latin typeface="Bahnschrift SemiBold" pitchFamily="34" charset="0"/>
              </a:rPr>
              <a:t>Жалақыны ұйымдастыру принциптері - бұл экономикалық заңдардың әрекет етуін көрсететін және жалақының функцияларын неғұрлым толық жүзеге асыруға бағытталған объективті және ғылыми негізделген ережелер. 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26567" y="373487"/>
            <a:ext cx="3715555" cy="2466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76518" y="2962141"/>
            <a:ext cx="11217499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k-KZ" sz="2400" dirty="0">
                <a:latin typeface="Bahnschrift SemiBold" pitchFamily="34" charset="0"/>
              </a:rPr>
              <a:t>Жалақыны ұйымдастырудың негізгі принциптеріне келесілерді жатқызуға болады: </a:t>
            </a:r>
          </a:p>
          <a:p>
            <a:pPr marL="285750" indent="-285750">
              <a:buFontTx/>
              <a:buChar char="-"/>
            </a:pPr>
            <a:r>
              <a:rPr lang="kk-KZ" sz="2400" dirty="0">
                <a:latin typeface="Bahnschrift SemiBold" pitchFamily="34" charset="0"/>
              </a:rPr>
              <a:t>көрсетулі (номиналды) және нақты жалақының үнемі өсуі; - еңбек өлшемінің оны төлеу өлшемімен сәйкестілігі;</a:t>
            </a:r>
          </a:p>
          <a:p>
            <a:pPr marL="285750" indent="-285750">
              <a:buFontTx/>
              <a:buChar char="-"/>
            </a:pPr>
            <a:r>
              <a:rPr lang="kk-KZ" sz="2400" dirty="0">
                <a:latin typeface="Bahnschrift SemiBold" pitchFamily="34" charset="0"/>
              </a:rPr>
              <a:t>жұмыскерлердің еңбектің жоғары соңғы нәтижелеріне қол жеткізуге материалдық жағынан ынталылығы; </a:t>
            </a:r>
          </a:p>
          <a:p>
            <a:pPr marL="285750" indent="-285750">
              <a:buFontTx/>
              <a:buChar char="-"/>
            </a:pPr>
            <a:r>
              <a:rPr lang="kk-KZ" sz="2400" dirty="0">
                <a:latin typeface="Bahnschrift SemiBold" pitchFamily="34" charset="0"/>
              </a:rPr>
              <a:t>еңбек өнімділігінің өсу қарқынының жалақының өсу қарқынынан озып отыруын қамтамасыз ету.</a:t>
            </a:r>
          </a:p>
        </p:txBody>
      </p:sp>
    </p:spTree>
    <p:extLst>
      <p:ext uri="{BB962C8B-B14F-4D97-AF65-F5344CB8AC3E}">
        <p14:creationId xmlns:p14="http://schemas.microsoft.com/office/powerpoint/2010/main" val="353199643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2428" y="0"/>
            <a:ext cx="11407162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kk-KZ" sz="4800" b="1" cap="none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Еңбекақының формалары мен жүйелері</a:t>
            </a:r>
            <a:endParaRPr lang="ru-RU" sz="4800" b="1" cap="none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113686" y="808611"/>
            <a:ext cx="5442516" cy="461665"/>
          </a:xfrm>
          <a:prstGeom prst="rect">
            <a:avLst/>
          </a:prstGeom>
          <a:solidFill>
            <a:schemeClr val="accent5"/>
          </a:solidFill>
        </p:spPr>
        <p:txBody>
          <a:bodyPr wrap="none">
            <a:spAutoFit/>
          </a:bodyPr>
          <a:lstStyle/>
          <a:p>
            <a:r>
              <a:rPr lang="kk-KZ" sz="2400" dirty="0">
                <a:latin typeface="Bahnschrift SemiBold" pitchFamily="34" charset="0"/>
              </a:rPr>
              <a:t>Еңбекақы төлеудің екі формасы бар: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392428" y="1518382"/>
            <a:ext cx="5442516" cy="769441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r>
              <a:rPr lang="ru-RU" sz="2400" b="1" dirty="0" err="1">
                <a:solidFill>
                  <a:schemeClr val="accent5"/>
                </a:solidFill>
                <a:latin typeface="Bahnschrift SemiBold" pitchFamily="34" charset="0"/>
              </a:rPr>
              <a:t>Кесімді</a:t>
            </a:r>
            <a:r>
              <a:rPr lang="ru-RU" sz="2000" dirty="0" err="1">
                <a:latin typeface="Bahnschrift SemiBold" pitchFamily="34" charset="0"/>
              </a:rPr>
              <a:t>-өнімнің</a:t>
            </a:r>
            <a:r>
              <a:rPr lang="ru-RU" sz="2000" dirty="0">
                <a:latin typeface="Bahnschrift SemiBold" pitchFamily="34" charset="0"/>
              </a:rPr>
              <a:t> </a:t>
            </a:r>
            <a:r>
              <a:rPr lang="ru-RU" sz="2000" dirty="0" err="1">
                <a:latin typeface="Bahnschrift SemiBold" pitchFamily="34" charset="0"/>
              </a:rPr>
              <a:t>әрбір</a:t>
            </a:r>
            <a:r>
              <a:rPr lang="ru-RU" sz="2000" dirty="0">
                <a:latin typeface="Bahnschrift SemiBold" pitchFamily="34" charset="0"/>
              </a:rPr>
              <a:t> </a:t>
            </a:r>
            <a:r>
              <a:rPr lang="ru-RU" sz="2000" dirty="0" err="1">
                <a:latin typeface="Bahnschrift SemiBold" pitchFamily="34" charset="0"/>
              </a:rPr>
              <a:t>данасына</a:t>
            </a:r>
            <a:r>
              <a:rPr lang="ru-RU" sz="2000" dirty="0">
                <a:latin typeface="Bahnschrift SemiBold" pitchFamily="34" charset="0"/>
              </a:rPr>
              <a:t> </a:t>
            </a:r>
            <a:r>
              <a:rPr lang="ru-RU" sz="2000" dirty="0" err="1">
                <a:latin typeface="Bahnschrift SemiBold" pitchFamily="34" charset="0"/>
              </a:rPr>
              <a:t>немесе</a:t>
            </a:r>
            <a:r>
              <a:rPr lang="ru-RU" sz="2000" dirty="0">
                <a:latin typeface="Bahnschrift SemiBold" pitchFamily="34" charset="0"/>
              </a:rPr>
              <a:t> </a:t>
            </a:r>
            <a:r>
              <a:rPr lang="ru-RU" sz="2000" dirty="0" err="1">
                <a:latin typeface="Bahnschrift SemiBold" pitchFamily="34" charset="0"/>
              </a:rPr>
              <a:t>орындалған</a:t>
            </a:r>
            <a:r>
              <a:rPr lang="ru-RU" sz="2000" dirty="0">
                <a:latin typeface="Bahnschrift SemiBold" pitchFamily="34" charset="0"/>
              </a:rPr>
              <a:t> ж</a:t>
            </a:r>
            <a:r>
              <a:rPr lang="kk-KZ" sz="2000" dirty="0">
                <a:latin typeface="Bahnschrift SemiBold" pitchFamily="34" charset="0"/>
              </a:rPr>
              <a:t>ұ</a:t>
            </a:r>
            <a:r>
              <a:rPr lang="ru-RU" sz="2000" dirty="0">
                <a:latin typeface="Bahnschrift SemiBold" pitchFamily="34" charset="0"/>
              </a:rPr>
              <a:t>мыс </a:t>
            </a:r>
            <a:r>
              <a:rPr lang="ru-RU" sz="2000" dirty="0" err="1">
                <a:latin typeface="Bahnschrift SemiBold" pitchFamily="34" charset="0"/>
              </a:rPr>
              <a:t>көлеміне</a:t>
            </a:r>
            <a:r>
              <a:rPr lang="ru-RU" sz="2000" dirty="0">
                <a:latin typeface="Bahnschrift SemiBold" pitchFamily="34" charset="0"/>
              </a:rPr>
              <a:t> </a:t>
            </a:r>
            <a:r>
              <a:rPr lang="ru-RU" sz="2000" dirty="0" err="1">
                <a:latin typeface="Bahnschrift SemiBold" pitchFamily="34" charset="0"/>
              </a:rPr>
              <a:t>төленетін</a:t>
            </a:r>
            <a:r>
              <a:rPr lang="ru-RU" sz="2000" dirty="0">
                <a:latin typeface="Bahnschrift SemiBold" pitchFamily="34" charset="0"/>
              </a:rPr>
              <a:t> </a:t>
            </a:r>
            <a:r>
              <a:rPr lang="ru-RU" sz="2000" dirty="0" err="1">
                <a:latin typeface="Bahnschrift SemiBold" pitchFamily="34" charset="0"/>
              </a:rPr>
              <a:t>ақы</a:t>
            </a:r>
            <a:r>
              <a:rPr lang="ru-RU" sz="2000" dirty="0">
                <a:latin typeface="Bahnschrift SemiBold" pitchFamily="34" charset="0"/>
              </a:rPr>
              <a:t>.</a:t>
            </a:r>
          </a:p>
        </p:txBody>
      </p:sp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val="2912553515"/>
              </p:ext>
            </p:extLst>
          </p:nvPr>
        </p:nvGraphicFramePr>
        <p:xfrm>
          <a:off x="392428" y="2601531"/>
          <a:ext cx="5442516" cy="36318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6284890" y="1364494"/>
            <a:ext cx="5514700" cy="1077218"/>
          </a:xfrm>
          <a:prstGeom prst="rect">
            <a:avLst/>
          </a:prstGeom>
          <a:noFill/>
          <a:ln>
            <a:solidFill>
              <a:schemeClr val="bg2">
                <a:lumMod val="50000"/>
                <a:lumOff val="50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kk-KZ" sz="2400" b="1" dirty="0">
                <a:solidFill>
                  <a:schemeClr val="accent5"/>
                </a:solidFill>
                <a:latin typeface="Bahnschrift SemiBold" pitchFamily="34" charset="0"/>
              </a:rPr>
              <a:t>Мерзімді</a:t>
            </a:r>
            <a:r>
              <a:rPr lang="kk-KZ" sz="2000" dirty="0">
                <a:solidFill>
                  <a:schemeClr val="tx1"/>
                </a:solidFill>
                <a:latin typeface="Bahnschrift SemiBold" pitchFamily="34" charset="0"/>
              </a:rPr>
              <a:t>-жұмыс атқарған уақытына төлемақы, бірақ мұнда күнтізбелі емес, заң бойынша нормативтік уақыт алынады</a:t>
            </a:r>
            <a:r>
              <a:rPr lang="kk-KZ" sz="2000" dirty="0">
                <a:latin typeface="Bahnschrift SemiBold" pitchFamily="34" charset="0"/>
              </a:rPr>
              <a:t>.</a:t>
            </a:r>
          </a:p>
        </p:txBody>
      </p:sp>
      <p:graphicFrame>
        <p:nvGraphicFramePr>
          <p:cNvPr id="7" name="Схема 6"/>
          <p:cNvGraphicFramePr/>
          <p:nvPr>
            <p:extLst>
              <p:ext uri="{D42A27DB-BD31-4B8C-83A1-F6EECF244321}">
                <p14:modId xmlns:p14="http://schemas.microsoft.com/office/powerpoint/2010/main" val="1851132668"/>
              </p:ext>
            </p:extLst>
          </p:nvPr>
        </p:nvGraphicFramePr>
        <p:xfrm>
          <a:off x="6091546" y="2583477"/>
          <a:ext cx="5901387" cy="38688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  <p:extLst>
      <p:ext uri="{BB962C8B-B14F-4D97-AF65-F5344CB8AC3E}">
        <p14:creationId xmlns:p14="http://schemas.microsoft.com/office/powerpoint/2010/main" val="32403983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  <p:bldP spid="4" grpId="0" animBg="1"/>
      <p:bldGraphic spid="5" grpId="0">
        <p:bldAsOne/>
      </p:bldGraphic>
      <p:bldP spid="6" grpId="0" animBg="1"/>
      <p:bldGraphic spid="7" grpId="0">
        <p:bldAsOne/>
      </p:bldGraphic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6893" y="193126"/>
            <a:ext cx="8315325" cy="1030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373487" y="1005311"/>
            <a:ext cx="6748530" cy="157122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k-KZ" sz="2000" dirty="0">
                <a:solidFill>
                  <a:schemeClr val="accent1">
                    <a:lumMod val="50000"/>
                  </a:schemeClr>
                </a:solidFill>
                <a:latin typeface="Bahnschrift SemiBold" pitchFamily="34" charset="0"/>
              </a:rPr>
              <a:t>Еңбекақының тікелей кесімді жүйесінде жалақы дайындалған өнімдер санын (орындалған жұмыс немесе қызмет көрсетулердің) белгіленген нормаға көбейту жолымен анықталады. 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767946" y="2717362"/>
            <a:ext cx="2137893" cy="1184936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33340" y="2717362"/>
            <a:ext cx="5960834" cy="13652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3571425" y="2913142"/>
            <a:ext cx="3644721" cy="793376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k-KZ" sz="2800" dirty="0">
                <a:latin typeface="Times New Roman" pitchFamily="18" charset="0"/>
                <a:cs typeface="Times New Roman" pitchFamily="18" charset="0"/>
              </a:rPr>
              <a:t>Рдана=Т х Нуақыт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81064" y="4082603"/>
            <a:ext cx="7049289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err="1">
                <a:latin typeface="Bahnschrift SemiBold" pitchFamily="34" charset="0"/>
              </a:rPr>
              <a:t>мұндағы</a:t>
            </a:r>
            <a:r>
              <a:rPr lang="ru-RU" sz="2000" dirty="0">
                <a:latin typeface="Bahnschrift SemiBold" pitchFamily="34" charset="0"/>
              </a:rPr>
              <a:t> Т - </a:t>
            </a:r>
            <a:r>
              <a:rPr lang="ru-RU" sz="2000" dirty="0" err="1">
                <a:latin typeface="Bahnschrift SemiBold" pitchFamily="34" charset="0"/>
              </a:rPr>
              <a:t>орындалатын</a:t>
            </a:r>
            <a:r>
              <a:rPr lang="ru-RU" sz="2000" dirty="0">
                <a:latin typeface="Bahnschrift SemiBold" pitchFamily="34" charset="0"/>
              </a:rPr>
              <a:t> </a:t>
            </a:r>
            <a:r>
              <a:rPr lang="ru-RU" sz="2000" dirty="0" err="1">
                <a:latin typeface="Bahnschrift SemiBold" pitchFamily="34" charset="0"/>
              </a:rPr>
              <a:t>жұмыс</a:t>
            </a:r>
            <a:r>
              <a:rPr lang="ru-RU" sz="2000" dirty="0">
                <a:latin typeface="Bahnschrift SemiBold" pitchFamily="34" charset="0"/>
              </a:rPr>
              <a:t> </a:t>
            </a:r>
            <a:r>
              <a:rPr lang="ru-RU" sz="2000" dirty="0" err="1">
                <a:latin typeface="Bahnschrift SemiBold" pitchFamily="34" charset="0"/>
              </a:rPr>
              <a:t>разрядының</a:t>
            </a:r>
            <a:r>
              <a:rPr lang="ru-RU" sz="2000" dirty="0">
                <a:latin typeface="Bahnschrift SemiBold" pitchFamily="34" charset="0"/>
              </a:rPr>
              <a:t> </a:t>
            </a:r>
            <a:r>
              <a:rPr lang="ru-RU" sz="2000" dirty="0" err="1">
                <a:latin typeface="Bahnschrift SemiBold" pitchFamily="34" charset="0"/>
              </a:rPr>
              <a:t>сағаттық</a:t>
            </a:r>
            <a:r>
              <a:rPr lang="ru-RU" sz="2000" dirty="0">
                <a:latin typeface="Bahnschrift SemiBold" pitchFamily="34" charset="0"/>
              </a:rPr>
              <a:t> </a:t>
            </a:r>
            <a:r>
              <a:rPr lang="ru-RU" sz="2000" dirty="0" err="1">
                <a:latin typeface="Bahnschrift SemiBold" pitchFamily="34" charset="0"/>
              </a:rPr>
              <a:t>тарифтік</a:t>
            </a:r>
            <a:r>
              <a:rPr lang="ru-RU" sz="2000" dirty="0">
                <a:latin typeface="Bahnschrift SemiBold" pitchFamily="34" charset="0"/>
              </a:rPr>
              <a:t> </a:t>
            </a:r>
            <a:r>
              <a:rPr lang="ru-RU" sz="2000" dirty="0" err="1">
                <a:latin typeface="Bahnschrift SemiBold" pitchFamily="34" charset="0"/>
              </a:rPr>
              <a:t>мөлшерлемесі</a:t>
            </a:r>
            <a:r>
              <a:rPr lang="ru-RU" sz="2000" dirty="0">
                <a:latin typeface="Bahnschrift SemiBold" pitchFamily="34" charset="0"/>
              </a:rPr>
              <a:t>, </a:t>
            </a:r>
            <a:r>
              <a:rPr lang="ru-RU" sz="2000" dirty="0" err="1">
                <a:latin typeface="Bahnschrift SemiBold" pitchFamily="34" charset="0"/>
              </a:rPr>
              <a:t>теңге</a:t>
            </a:r>
            <a:r>
              <a:rPr lang="ru-RU" sz="2000" dirty="0">
                <a:latin typeface="Bahnschrift SemiBold" pitchFamily="34" charset="0"/>
              </a:rPr>
              <a:t>; </a:t>
            </a:r>
          </a:p>
          <a:p>
            <a:r>
              <a:rPr lang="ru-RU" sz="2000" dirty="0" err="1">
                <a:latin typeface="Bahnschrift SemiBold" pitchFamily="34" charset="0"/>
              </a:rPr>
              <a:t>Нө.саны</a:t>
            </a:r>
            <a:r>
              <a:rPr lang="ru-RU" sz="2000" dirty="0">
                <a:latin typeface="Bahnschrift SemiBold" pitchFamily="34" charset="0"/>
              </a:rPr>
              <a:t> - </a:t>
            </a:r>
            <a:r>
              <a:rPr lang="ru-RU" sz="2000" dirty="0" err="1">
                <a:latin typeface="Bahnschrift SemiBold" pitchFamily="34" charset="0"/>
              </a:rPr>
              <a:t>бір</a:t>
            </a:r>
            <a:r>
              <a:rPr lang="ru-RU" sz="2000" dirty="0">
                <a:latin typeface="Bahnschrift SemiBold" pitchFamily="34" charset="0"/>
              </a:rPr>
              <a:t> </a:t>
            </a:r>
            <a:r>
              <a:rPr lang="ru-RU" sz="2000" dirty="0" err="1">
                <a:latin typeface="Bahnschrift SemiBold" pitchFamily="34" charset="0"/>
              </a:rPr>
              <a:t>уақыт</a:t>
            </a:r>
            <a:r>
              <a:rPr lang="ru-RU" sz="2000" dirty="0">
                <a:latin typeface="Bahnschrift SemiBold" pitchFamily="34" charset="0"/>
              </a:rPr>
              <a:t> </a:t>
            </a:r>
            <a:r>
              <a:rPr lang="ru-RU" sz="2000" dirty="0" err="1">
                <a:latin typeface="Bahnschrift SemiBold" pitchFamily="34" charset="0"/>
              </a:rPr>
              <a:t>өлшемінде</a:t>
            </a:r>
            <a:r>
              <a:rPr lang="ru-RU" sz="2000" dirty="0">
                <a:latin typeface="Bahnschrift SemiBold" pitchFamily="34" charset="0"/>
              </a:rPr>
              <a:t> </a:t>
            </a:r>
            <a:r>
              <a:rPr lang="ru-RU" sz="2000" dirty="0" err="1">
                <a:latin typeface="Bahnschrift SemiBold" pitchFamily="34" charset="0"/>
              </a:rPr>
              <a:t>дайындалатын</a:t>
            </a:r>
            <a:r>
              <a:rPr lang="ru-RU" sz="2000" dirty="0">
                <a:latin typeface="Bahnschrift SemiBold" pitchFamily="34" charset="0"/>
              </a:rPr>
              <a:t> </a:t>
            </a:r>
            <a:r>
              <a:rPr lang="ru-RU" sz="2000" dirty="0" err="1">
                <a:latin typeface="Bahnschrift SemiBold" pitchFamily="34" charset="0"/>
              </a:rPr>
              <a:t>өнім</a:t>
            </a:r>
            <a:r>
              <a:rPr lang="ru-RU" sz="2000" dirty="0">
                <a:latin typeface="Bahnschrift SemiBold" pitchFamily="34" charset="0"/>
              </a:rPr>
              <a:t> </a:t>
            </a:r>
            <a:r>
              <a:rPr lang="ru-RU" sz="2000" dirty="0" err="1">
                <a:latin typeface="Bahnschrift SemiBold" pitchFamily="34" charset="0"/>
              </a:rPr>
              <a:t>санының</a:t>
            </a:r>
            <a:r>
              <a:rPr lang="ru-RU" sz="2000" dirty="0">
                <a:latin typeface="Bahnschrift SemiBold" pitchFamily="34" charset="0"/>
              </a:rPr>
              <a:t> </a:t>
            </a:r>
            <a:r>
              <a:rPr lang="ru-RU" sz="2000" dirty="0" err="1">
                <a:latin typeface="Bahnschrift SemiBold" pitchFamily="34" charset="0"/>
              </a:rPr>
              <a:t>сағаттық</a:t>
            </a:r>
            <a:r>
              <a:rPr lang="ru-RU" sz="2000" dirty="0">
                <a:latin typeface="Bahnschrift SemiBold" pitchFamily="34" charset="0"/>
              </a:rPr>
              <a:t> </a:t>
            </a:r>
            <a:r>
              <a:rPr lang="ru-RU" sz="2000" dirty="0" err="1">
                <a:latin typeface="Bahnschrift SemiBold" pitchFamily="34" charset="0"/>
              </a:rPr>
              <a:t>нормасы</a:t>
            </a:r>
            <a:r>
              <a:rPr lang="ru-RU" sz="2000" dirty="0">
                <a:latin typeface="Bahnschrift SemiBold" pitchFamily="34" charset="0"/>
              </a:rPr>
              <a:t>; </a:t>
            </a:r>
          </a:p>
          <a:p>
            <a:r>
              <a:rPr lang="ru-RU" sz="2000" dirty="0" err="1">
                <a:latin typeface="Bahnschrift SemiBold" pitchFamily="34" charset="0"/>
              </a:rPr>
              <a:t>Нуақыт</a:t>
            </a:r>
            <a:r>
              <a:rPr lang="ru-RU" sz="2000" dirty="0">
                <a:latin typeface="Bahnschrift SemiBold" pitchFamily="34" charset="0"/>
              </a:rPr>
              <a:t> - </a:t>
            </a:r>
            <a:r>
              <a:rPr lang="ru-RU" sz="2000" dirty="0" err="1">
                <a:latin typeface="Bahnschrift SemiBold" pitchFamily="34" charset="0"/>
              </a:rPr>
              <a:t>өнімнің</a:t>
            </a:r>
            <a:r>
              <a:rPr lang="ru-RU" sz="2000" dirty="0">
                <a:latin typeface="Bahnschrift SemiBold" pitchFamily="34" charset="0"/>
              </a:rPr>
              <a:t> </a:t>
            </a:r>
            <a:r>
              <a:rPr lang="ru-RU" sz="2000" dirty="0" err="1">
                <a:latin typeface="Bahnschrift SemiBold" pitchFamily="34" charset="0"/>
              </a:rPr>
              <a:t>бір</a:t>
            </a:r>
            <a:r>
              <a:rPr lang="ru-RU" sz="2000" dirty="0">
                <a:latin typeface="Bahnschrift SemiBold" pitchFamily="34" charset="0"/>
              </a:rPr>
              <a:t> </a:t>
            </a:r>
            <a:r>
              <a:rPr lang="ru-RU" sz="2000" dirty="0" err="1">
                <a:latin typeface="Bahnschrift SemiBold" pitchFamily="34" charset="0"/>
              </a:rPr>
              <a:t>данасы</a:t>
            </a:r>
            <a:r>
              <a:rPr lang="ru-RU" sz="2000" dirty="0">
                <a:latin typeface="Bahnschrift SemiBold" pitchFamily="34" charset="0"/>
              </a:rPr>
              <a:t> </a:t>
            </a:r>
            <a:r>
              <a:rPr lang="ru-RU" sz="2000" dirty="0" err="1">
                <a:latin typeface="Bahnschrift SemiBold" pitchFamily="34" charset="0"/>
              </a:rPr>
              <a:t>үшін</a:t>
            </a:r>
            <a:r>
              <a:rPr lang="ru-RU" sz="2000" dirty="0">
                <a:latin typeface="Bahnschrift SemiBold" pitchFamily="34" charset="0"/>
              </a:rPr>
              <a:t> </a:t>
            </a:r>
            <a:r>
              <a:rPr lang="ru-RU" sz="2000" dirty="0" err="1">
                <a:latin typeface="Bahnschrift SemiBold" pitchFamily="34" charset="0"/>
              </a:rPr>
              <a:t>уақыт</a:t>
            </a:r>
            <a:r>
              <a:rPr lang="ru-RU" sz="2000" dirty="0">
                <a:latin typeface="Bahnschrift SemiBold" pitchFamily="34" charset="0"/>
              </a:rPr>
              <a:t> </a:t>
            </a:r>
            <a:r>
              <a:rPr lang="ru-RU" sz="2000" dirty="0" err="1">
                <a:latin typeface="Bahnschrift SemiBold" pitchFamily="34" charset="0"/>
              </a:rPr>
              <a:t>нормасы</a:t>
            </a:r>
            <a:endParaRPr lang="ru-RU" sz="2000" dirty="0">
              <a:latin typeface="Bahnschrift SemiBold" pitchFamily="34" charset="0"/>
            </a:endParaRPr>
          </a:p>
        </p:txBody>
      </p:sp>
      <p:pic>
        <p:nvPicPr>
          <p:cNvPr id="1031" name="Picture 7" descr="Похожее изображение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30353" y="1983561"/>
            <a:ext cx="4267200" cy="2914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6113413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96216" y="1109994"/>
            <a:ext cx="3696236" cy="1938992"/>
          </a:xfrm>
          <a:prstGeom prst="rect">
            <a:avLst/>
          </a:prstGeom>
          <a:solidFill>
            <a:schemeClr val="tx1"/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kk-KZ" sz="4000" b="1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5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Кесімді еңбекақы және оның түрлері</a:t>
            </a:r>
            <a:endParaRPr lang="ru-RU" sz="4000" b="1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5"/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108462" y="596503"/>
            <a:ext cx="7559899" cy="82800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>
                <a:latin typeface="Bahnschrift SemiBold" pitchFamily="34" charset="0"/>
              </a:rPr>
              <a:t>1) Тура </a:t>
            </a:r>
            <a:r>
              <a:rPr lang="ru-RU" sz="2000" dirty="0" err="1">
                <a:latin typeface="Bahnschrift SemiBold" pitchFamily="34" charset="0"/>
              </a:rPr>
              <a:t>кесімді</a:t>
            </a:r>
            <a:r>
              <a:rPr lang="ru-RU" sz="2000" dirty="0">
                <a:latin typeface="Bahnschrift SemiBold" pitchFamily="34" charset="0"/>
              </a:rPr>
              <a:t>: </a:t>
            </a:r>
            <a:r>
              <a:rPr lang="ru-RU" sz="2000" dirty="0" err="1">
                <a:latin typeface="Bahnschrift SemiBold" pitchFamily="34" charset="0"/>
              </a:rPr>
              <a:t>еңбек</a:t>
            </a:r>
            <a:r>
              <a:rPr lang="ru-RU" sz="2000" dirty="0">
                <a:latin typeface="Bahnschrift SemiBold" pitchFamily="34" charset="0"/>
              </a:rPr>
              <a:t> </a:t>
            </a:r>
            <a:r>
              <a:rPr lang="ru-RU" sz="2000" dirty="0" err="1">
                <a:latin typeface="Bahnschrift SemiBold" pitchFamily="34" charset="0"/>
              </a:rPr>
              <a:t>ақы</a:t>
            </a:r>
            <a:r>
              <a:rPr lang="ru-RU" sz="2000" dirty="0">
                <a:latin typeface="Bahnschrift SemiBold" pitchFamily="34" charset="0"/>
              </a:rPr>
              <a:t> </a:t>
            </a:r>
            <a:r>
              <a:rPr lang="ru-RU" sz="2000" dirty="0" err="1">
                <a:latin typeface="Bahnschrift SemiBold" pitchFamily="34" charset="0"/>
              </a:rPr>
              <a:t>орындалған</a:t>
            </a:r>
            <a:r>
              <a:rPr lang="ru-RU" sz="2000" dirty="0">
                <a:latin typeface="Bahnschrift SemiBold" pitchFamily="34" charset="0"/>
              </a:rPr>
              <a:t> </a:t>
            </a:r>
            <a:r>
              <a:rPr lang="ru-RU" sz="2000" dirty="0" err="1">
                <a:latin typeface="Bahnschrift SemiBold" pitchFamily="34" charset="0"/>
              </a:rPr>
              <a:t>жұмыс</a:t>
            </a:r>
            <a:r>
              <a:rPr lang="ru-RU" sz="2000" dirty="0">
                <a:latin typeface="Bahnschrift SemiBold" pitchFamily="34" charset="0"/>
              </a:rPr>
              <a:t> </a:t>
            </a:r>
            <a:r>
              <a:rPr lang="ru-RU" sz="2000" dirty="0" err="1">
                <a:latin typeface="Bahnschrift SemiBold" pitchFamily="34" charset="0"/>
              </a:rPr>
              <a:t>мөлшеріне</a:t>
            </a:r>
            <a:r>
              <a:rPr lang="ru-RU" sz="2000" dirty="0">
                <a:latin typeface="Bahnschrift SemiBold" pitchFamily="34" charset="0"/>
              </a:rPr>
              <a:t> тура </a:t>
            </a:r>
            <a:r>
              <a:rPr lang="ru-RU" sz="2000" dirty="0" err="1">
                <a:latin typeface="Bahnschrift SemiBold" pitchFamily="34" charset="0"/>
              </a:rPr>
              <a:t>пропорцоналды</a:t>
            </a:r>
            <a:r>
              <a:rPr lang="ru-RU" sz="2000" dirty="0">
                <a:latin typeface="Bahnschrift SemiBold" pitchFamily="34" charset="0"/>
              </a:rPr>
              <a:t>. 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4108260" y="1584592"/>
            <a:ext cx="7560000" cy="98979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>
                <a:latin typeface="Bahnschrift SemiBold" pitchFamily="34" charset="0"/>
              </a:rPr>
              <a:t>2) </a:t>
            </a:r>
            <a:r>
              <a:rPr lang="ru-RU" sz="2000" dirty="0" err="1">
                <a:latin typeface="Bahnschrift SemiBold" pitchFamily="34" charset="0"/>
              </a:rPr>
              <a:t>Кесімді-сыйлықты</a:t>
            </a:r>
            <a:r>
              <a:rPr lang="ru-RU" sz="2000" dirty="0">
                <a:latin typeface="Bahnschrift SemiBold" pitchFamily="34" charset="0"/>
              </a:rPr>
              <a:t>: </a:t>
            </a:r>
            <a:r>
              <a:rPr lang="ru-RU" sz="2000" dirty="0" err="1">
                <a:latin typeface="Bahnschrift SemiBold" pitchFamily="34" charset="0"/>
              </a:rPr>
              <a:t>қандай</a:t>
            </a:r>
            <a:r>
              <a:rPr lang="ru-RU" sz="2000" dirty="0">
                <a:latin typeface="Bahnschrift SemiBold" pitchFamily="34" charset="0"/>
              </a:rPr>
              <a:t> да </a:t>
            </a:r>
            <a:r>
              <a:rPr lang="ru-RU" sz="2000" dirty="0" err="1">
                <a:latin typeface="Bahnschrift SemiBold" pitchFamily="34" charset="0"/>
              </a:rPr>
              <a:t>бір</a:t>
            </a:r>
            <a:r>
              <a:rPr lang="ru-RU" sz="2000" dirty="0">
                <a:latin typeface="Bahnschrift SemiBold" pitchFamily="34" charset="0"/>
              </a:rPr>
              <a:t> </a:t>
            </a:r>
            <a:r>
              <a:rPr lang="ru-RU" sz="2000" dirty="0" err="1">
                <a:latin typeface="Bahnschrift SemiBold" pitchFamily="34" charset="0"/>
              </a:rPr>
              <a:t>шартқа</a:t>
            </a:r>
            <a:r>
              <a:rPr lang="ru-RU" sz="2000" dirty="0">
                <a:latin typeface="Bahnschrift SemiBold" pitchFamily="34" charset="0"/>
              </a:rPr>
              <a:t> </a:t>
            </a:r>
            <a:r>
              <a:rPr lang="ru-RU" sz="2000" dirty="0" err="1">
                <a:latin typeface="Bahnschrift SemiBold" pitchFamily="34" charset="0"/>
              </a:rPr>
              <a:t>байланысты</a:t>
            </a:r>
            <a:r>
              <a:rPr lang="ru-RU" sz="2000" dirty="0">
                <a:latin typeface="Bahnschrift SemiBold" pitchFamily="34" charset="0"/>
              </a:rPr>
              <a:t> </a:t>
            </a:r>
            <a:r>
              <a:rPr lang="ru-RU" sz="2000" dirty="0" err="1">
                <a:latin typeface="Bahnschrift SemiBold" pitchFamily="34" charset="0"/>
              </a:rPr>
              <a:t>қосымша</a:t>
            </a:r>
            <a:r>
              <a:rPr lang="ru-RU" sz="2000" dirty="0">
                <a:latin typeface="Bahnschrift SemiBold" pitchFamily="34" charset="0"/>
              </a:rPr>
              <a:t> </a:t>
            </a:r>
            <a:r>
              <a:rPr lang="ru-RU" sz="2000" dirty="0" err="1">
                <a:latin typeface="Bahnschrift SemiBold" pitchFamily="34" charset="0"/>
              </a:rPr>
              <a:t>сый-ақы</a:t>
            </a:r>
            <a:r>
              <a:rPr lang="ru-RU" sz="2000" dirty="0">
                <a:latin typeface="Bahnschrift SemiBold" pitchFamily="34" charset="0"/>
              </a:rPr>
              <a:t> </a:t>
            </a:r>
            <a:r>
              <a:rPr lang="ru-RU" sz="2000" dirty="0" err="1">
                <a:latin typeface="Bahnschrift SemiBold" pitchFamily="34" charset="0"/>
              </a:rPr>
              <a:t>беріледі</a:t>
            </a:r>
            <a:r>
              <a:rPr lang="ru-RU" sz="2000" dirty="0">
                <a:latin typeface="Bahnschrift SemiBold" pitchFamily="34" charset="0"/>
              </a:rPr>
              <a:t>. </a:t>
            </a:r>
            <a:r>
              <a:rPr lang="ru-RU" sz="2000" dirty="0" err="1">
                <a:latin typeface="Bahnschrift SemiBold" pitchFamily="34" charset="0"/>
              </a:rPr>
              <a:t>Сыйақы</a:t>
            </a:r>
            <a:r>
              <a:rPr lang="ru-RU" sz="2000" dirty="0">
                <a:latin typeface="Bahnschrift SemiBold" pitchFamily="34" charset="0"/>
              </a:rPr>
              <a:t> </a:t>
            </a:r>
            <a:r>
              <a:rPr lang="ru-RU" sz="2000" dirty="0" err="1">
                <a:latin typeface="Bahnschrift SemiBold" pitchFamily="34" charset="0"/>
              </a:rPr>
              <a:t>негізгі</a:t>
            </a:r>
            <a:r>
              <a:rPr lang="ru-RU" sz="2000" dirty="0">
                <a:latin typeface="Bahnschrift SemiBold" pitchFamily="34" charset="0"/>
              </a:rPr>
              <a:t> </a:t>
            </a:r>
            <a:r>
              <a:rPr lang="ru-RU" sz="2000" dirty="0" err="1">
                <a:latin typeface="Bahnschrift SemiBold" pitchFamily="34" charset="0"/>
              </a:rPr>
              <a:t>еңбек</a:t>
            </a:r>
            <a:r>
              <a:rPr lang="ru-RU" sz="2000" dirty="0">
                <a:latin typeface="Bahnschrift SemiBold" pitchFamily="34" charset="0"/>
              </a:rPr>
              <a:t> </a:t>
            </a:r>
            <a:r>
              <a:rPr lang="ru-RU" sz="2000" dirty="0" err="1">
                <a:latin typeface="Bahnschrift SemiBold" pitchFamily="34" charset="0"/>
              </a:rPr>
              <a:t>ақыдан</a:t>
            </a:r>
            <a:r>
              <a:rPr lang="ru-RU" sz="2000" dirty="0">
                <a:latin typeface="Bahnschrift SemiBold" pitchFamily="34" charset="0"/>
              </a:rPr>
              <a:t> </a:t>
            </a:r>
            <a:r>
              <a:rPr lang="ru-RU" sz="2000" dirty="0" err="1">
                <a:latin typeface="Bahnschrift SemiBold" pitchFamily="34" charset="0"/>
              </a:rPr>
              <a:t>пайыз</a:t>
            </a:r>
            <a:r>
              <a:rPr lang="ru-RU" sz="2000" dirty="0">
                <a:latin typeface="Bahnschrift SemiBold" pitchFamily="34" charset="0"/>
              </a:rPr>
              <a:t> </a:t>
            </a:r>
            <a:r>
              <a:rPr lang="ru-RU" sz="2000" dirty="0" err="1">
                <a:latin typeface="Bahnschrift SemiBold" pitchFamily="34" charset="0"/>
              </a:rPr>
              <a:t>түрінде</a:t>
            </a:r>
            <a:r>
              <a:rPr lang="ru-RU" sz="2000" dirty="0">
                <a:latin typeface="Bahnschrift SemiBold" pitchFamily="34" charset="0"/>
              </a:rPr>
              <a:t> </a:t>
            </a:r>
            <a:r>
              <a:rPr lang="ru-RU" sz="2000" dirty="0" err="1">
                <a:latin typeface="Bahnschrift SemiBold" pitchFamily="34" charset="0"/>
              </a:rPr>
              <a:t>белгіленеді</a:t>
            </a:r>
            <a:r>
              <a:rPr lang="ru-RU" sz="2000" dirty="0">
                <a:latin typeface="Bahnschrift SemiBold" pitchFamily="34" charset="0"/>
              </a:rPr>
              <a:t>. 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4108260" y="2761234"/>
            <a:ext cx="7560000" cy="82800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>
                <a:latin typeface="Bahnschrift SemiBold" pitchFamily="34" charset="0"/>
              </a:rPr>
              <a:t>3) </a:t>
            </a:r>
            <a:r>
              <a:rPr lang="ru-RU" sz="2000" dirty="0" err="1">
                <a:latin typeface="Bahnschrift SemiBold" pitchFamily="34" charset="0"/>
              </a:rPr>
              <a:t>Кесімді-прогрессивті</a:t>
            </a:r>
            <a:r>
              <a:rPr lang="ru-RU" sz="2000" dirty="0">
                <a:latin typeface="Bahnschrift SemiBold" pitchFamily="34" charset="0"/>
              </a:rPr>
              <a:t>: </a:t>
            </a:r>
            <a:r>
              <a:rPr lang="ru-RU" sz="2000" dirty="0" err="1">
                <a:latin typeface="Bahnschrift SemiBold" pitchFamily="34" charset="0"/>
              </a:rPr>
              <a:t>еңбек</a:t>
            </a:r>
            <a:r>
              <a:rPr lang="ru-RU" sz="2000" dirty="0">
                <a:latin typeface="Bahnschrift SemiBold" pitchFamily="34" charset="0"/>
              </a:rPr>
              <a:t> </a:t>
            </a:r>
            <a:r>
              <a:rPr lang="ru-RU" sz="2000" dirty="0" err="1">
                <a:latin typeface="Bahnschrift SemiBold" pitchFamily="34" charset="0"/>
              </a:rPr>
              <a:t>бағасы</a:t>
            </a:r>
            <a:r>
              <a:rPr lang="ru-RU" sz="2000" dirty="0">
                <a:latin typeface="Bahnschrift SemiBold" pitchFamily="34" charset="0"/>
              </a:rPr>
              <a:t> </a:t>
            </a:r>
            <a:r>
              <a:rPr lang="ru-RU" sz="2000" dirty="0" err="1">
                <a:latin typeface="Bahnschrift SemiBold" pitchFamily="34" charset="0"/>
              </a:rPr>
              <a:t>деңгейі</a:t>
            </a:r>
            <a:r>
              <a:rPr lang="ru-RU" sz="2000" dirty="0">
                <a:latin typeface="Bahnschrift SemiBold" pitchFamily="34" charset="0"/>
              </a:rPr>
              <a:t> </a:t>
            </a:r>
            <a:r>
              <a:rPr lang="ru-RU" sz="2000" dirty="0" err="1">
                <a:latin typeface="Bahnschrift SemiBold" pitchFamily="34" charset="0"/>
              </a:rPr>
              <a:t>прогрессивті</a:t>
            </a:r>
            <a:r>
              <a:rPr lang="ru-RU" sz="2000" dirty="0">
                <a:latin typeface="Bahnschrift SemiBold" pitchFamily="34" charset="0"/>
              </a:rPr>
              <a:t> шкала </a:t>
            </a:r>
            <a:r>
              <a:rPr lang="ru-RU" sz="2000" dirty="0" err="1">
                <a:latin typeface="Bahnschrift SemiBold" pitchFamily="34" charset="0"/>
              </a:rPr>
              <a:t>бойынша</a:t>
            </a:r>
            <a:r>
              <a:rPr lang="ru-RU" sz="2000" dirty="0">
                <a:latin typeface="Bahnschrift SemiBold" pitchFamily="34" charset="0"/>
              </a:rPr>
              <a:t> </a:t>
            </a:r>
            <a:r>
              <a:rPr lang="ru-RU" sz="2000" dirty="0" err="1">
                <a:latin typeface="Bahnschrift SemiBold" pitchFamily="34" charset="0"/>
              </a:rPr>
              <a:t>өсіп</a:t>
            </a:r>
            <a:r>
              <a:rPr lang="ru-RU" sz="2000" dirty="0">
                <a:latin typeface="Bahnschrift SemiBold" pitchFamily="34" charset="0"/>
              </a:rPr>
              <a:t> </a:t>
            </a:r>
            <a:r>
              <a:rPr lang="ru-RU" sz="2000" dirty="0" err="1">
                <a:latin typeface="Bahnschrift SemiBold" pitchFamily="34" charset="0"/>
              </a:rPr>
              <a:t>отырады</a:t>
            </a:r>
            <a:r>
              <a:rPr lang="ru-RU" sz="2000" dirty="0">
                <a:latin typeface="Bahnschrift SemiBold" pitchFamily="34" charset="0"/>
              </a:rPr>
              <a:t>.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4108260" y="3705808"/>
            <a:ext cx="7560000" cy="131364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>
                <a:latin typeface="Bahnschrift SemiBold" pitchFamily="34" charset="0"/>
              </a:rPr>
              <a:t>4) </a:t>
            </a:r>
            <a:r>
              <a:rPr lang="ru-RU" sz="2000" dirty="0" err="1">
                <a:latin typeface="Bahnschrift SemiBold" pitchFamily="34" charset="0"/>
              </a:rPr>
              <a:t>Кесімді-жанама</a:t>
            </a:r>
            <a:r>
              <a:rPr lang="ru-RU" sz="2000" dirty="0">
                <a:latin typeface="Bahnschrift SemiBold" pitchFamily="34" charset="0"/>
              </a:rPr>
              <a:t>:  </a:t>
            </a:r>
            <a:r>
              <a:rPr lang="ru-RU" sz="2000" dirty="0" err="1">
                <a:latin typeface="Bahnschrift SemiBold" pitchFamily="34" charset="0"/>
              </a:rPr>
              <a:t>бұл</a:t>
            </a:r>
            <a:r>
              <a:rPr lang="ru-RU" sz="2000" dirty="0">
                <a:latin typeface="Bahnschrift SemiBold" pitchFamily="34" charset="0"/>
              </a:rPr>
              <a:t> </a:t>
            </a:r>
            <a:r>
              <a:rPr lang="ru-RU" sz="2000" dirty="0" err="1">
                <a:latin typeface="Bahnschrift SemiBold" pitchFamily="34" charset="0"/>
              </a:rPr>
              <a:t>жүйе</a:t>
            </a:r>
            <a:r>
              <a:rPr lang="ru-RU" sz="2000" dirty="0">
                <a:latin typeface="Bahnschrift SemiBold" pitchFamily="34" charset="0"/>
              </a:rPr>
              <a:t> </a:t>
            </a:r>
            <a:r>
              <a:rPr lang="ru-RU" sz="2000" dirty="0" err="1">
                <a:latin typeface="Bahnschrift SemiBold" pitchFamily="34" charset="0"/>
              </a:rPr>
              <a:t>бойынша</a:t>
            </a:r>
            <a:r>
              <a:rPr lang="ru-RU" sz="2000" dirty="0">
                <a:latin typeface="Bahnschrift SemiBold" pitchFamily="34" charset="0"/>
              </a:rPr>
              <a:t> </a:t>
            </a:r>
            <a:r>
              <a:rPr lang="ru-RU" sz="2000" dirty="0" err="1">
                <a:latin typeface="Bahnschrift SemiBold" pitchFamily="34" charset="0"/>
              </a:rPr>
              <a:t>негізгі</a:t>
            </a:r>
            <a:r>
              <a:rPr lang="ru-RU" sz="2000" dirty="0">
                <a:latin typeface="Bahnschrift SemiBold" pitchFamily="34" charset="0"/>
              </a:rPr>
              <a:t> </a:t>
            </a:r>
            <a:r>
              <a:rPr lang="ru-RU" sz="2000" dirty="0" err="1">
                <a:latin typeface="Bahnschrift SemiBold" pitchFamily="34" charset="0"/>
              </a:rPr>
              <a:t>өндіріске</a:t>
            </a:r>
            <a:r>
              <a:rPr lang="ru-RU" sz="2000" dirty="0">
                <a:latin typeface="Bahnschrift SemiBold" pitchFamily="34" charset="0"/>
              </a:rPr>
              <a:t> </a:t>
            </a:r>
            <a:r>
              <a:rPr lang="ru-RU" sz="2000" dirty="0" err="1">
                <a:latin typeface="Bahnschrift SemiBold" pitchFamily="34" charset="0"/>
              </a:rPr>
              <a:t>қызмет</a:t>
            </a:r>
            <a:r>
              <a:rPr lang="ru-RU" sz="2000" dirty="0">
                <a:latin typeface="Bahnschrift SemiBold" pitchFamily="34" charset="0"/>
              </a:rPr>
              <a:t> </a:t>
            </a:r>
            <a:r>
              <a:rPr lang="ru-RU" sz="2000" dirty="0" err="1">
                <a:latin typeface="Bahnschrift SemiBold" pitchFamily="34" charset="0"/>
              </a:rPr>
              <a:t>көрсететін</a:t>
            </a:r>
            <a:r>
              <a:rPr lang="ru-RU" sz="2000" dirty="0">
                <a:latin typeface="Bahnschrift SemiBold" pitchFamily="34" charset="0"/>
              </a:rPr>
              <a:t> </a:t>
            </a:r>
            <a:r>
              <a:rPr lang="ru-RU" sz="2000" dirty="0" err="1">
                <a:latin typeface="Bahnschrift SemiBold" pitchFamily="34" charset="0"/>
              </a:rPr>
              <a:t>жұмысшыларға</a:t>
            </a:r>
            <a:r>
              <a:rPr lang="ru-RU" sz="2000" dirty="0">
                <a:latin typeface="Bahnschrift SemiBold" pitchFamily="34" charset="0"/>
              </a:rPr>
              <a:t> </a:t>
            </a:r>
            <a:r>
              <a:rPr lang="ru-RU" sz="2000" dirty="0" err="1">
                <a:latin typeface="Bahnschrift SemiBold" pitchFamily="34" charset="0"/>
              </a:rPr>
              <a:t>еңбек</a:t>
            </a:r>
            <a:r>
              <a:rPr lang="ru-RU" sz="2000" dirty="0">
                <a:latin typeface="Bahnschrift SemiBold" pitchFamily="34" charset="0"/>
              </a:rPr>
              <a:t> </a:t>
            </a:r>
            <a:r>
              <a:rPr lang="ru-RU" sz="2000" dirty="0" err="1">
                <a:latin typeface="Bahnschrift SemiBold" pitchFamily="34" charset="0"/>
              </a:rPr>
              <a:t>ақы</a:t>
            </a:r>
            <a:r>
              <a:rPr lang="ru-RU" sz="2000" dirty="0">
                <a:latin typeface="Bahnschrift SemiBold" pitchFamily="34" charset="0"/>
              </a:rPr>
              <a:t> </a:t>
            </a:r>
            <a:r>
              <a:rPr lang="ru-RU" sz="2000" dirty="0" err="1">
                <a:latin typeface="Bahnschrift SemiBold" pitchFamily="34" charset="0"/>
              </a:rPr>
              <a:t>беріледі</a:t>
            </a:r>
            <a:r>
              <a:rPr lang="ru-RU" sz="2000" dirty="0">
                <a:latin typeface="Bahnschrift SemiBold" pitchFamily="34" charset="0"/>
              </a:rPr>
              <a:t>. </a:t>
            </a:r>
            <a:r>
              <a:rPr lang="ru-RU" sz="2000" dirty="0" err="1">
                <a:latin typeface="Bahnschrift SemiBold" pitchFamily="34" charset="0"/>
              </a:rPr>
              <a:t>Еңбек</a:t>
            </a:r>
            <a:r>
              <a:rPr lang="ru-RU" sz="2000" dirty="0">
                <a:latin typeface="Bahnschrift SemiBold" pitchFamily="34" charset="0"/>
              </a:rPr>
              <a:t> </a:t>
            </a:r>
            <a:r>
              <a:rPr lang="ru-RU" sz="2000" dirty="0" err="1">
                <a:latin typeface="Bahnschrift SemiBold" pitchFamily="34" charset="0"/>
              </a:rPr>
              <a:t>ақы</a:t>
            </a:r>
            <a:r>
              <a:rPr lang="ru-RU" sz="2000" dirty="0">
                <a:latin typeface="Bahnschrift SemiBold" pitchFamily="34" charset="0"/>
              </a:rPr>
              <a:t> </a:t>
            </a:r>
            <a:r>
              <a:rPr lang="ru-RU" sz="2000" dirty="0" err="1">
                <a:latin typeface="Bahnschrift SemiBold" pitchFamily="34" charset="0"/>
              </a:rPr>
              <a:t>жұмысшының</a:t>
            </a:r>
            <a:r>
              <a:rPr lang="ru-RU" sz="2000" dirty="0">
                <a:latin typeface="Bahnschrift SemiBold" pitchFamily="34" charset="0"/>
              </a:rPr>
              <a:t> </a:t>
            </a:r>
            <a:r>
              <a:rPr lang="ru-RU" sz="2000" dirty="0" err="1">
                <a:latin typeface="Bahnschrift SemiBold" pitchFamily="34" charset="0"/>
              </a:rPr>
              <a:t>жеке</a:t>
            </a:r>
            <a:r>
              <a:rPr lang="ru-RU" sz="2000" dirty="0">
                <a:latin typeface="Bahnschrift SemiBold" pitchFamily="34" charset="0"/>
              </a:rPr>
              <a:t> </a:t>
            </a:r>
            <a:r>
              <a:rPr lang="ru-RU" sz="2000" dirty="0" err="1">
                <a:latin typeface="Bahnschrift SemiBold" pitchFamily="34" charset="0"/>
              </a:rPr>
              <a:t>еңбегіне</a:t>
            </a:r>
            <a:r>
              <a:rPr lang="ru-RU" sz="2000" dirty="0">
                <a:latin typeface="Bahnschrift SemiBold" pitchFamily="34" charset="0"/>
              </a:rPr>
              <a:t> </a:t>
            </a:r>
            <a:r>
              <a:rPr lang="ru-RU" sz="2000" dirty="0" err="1">
                <a:latin typeface="Bahnschrift SemiBold" pitchFamily="34" charset="0"/>
              </a:rPr>
              <a:t>қарай</a:t>
            </a:r>
            <a:r>
              <a:rPr lang="ru-RU" sz="2000" dirty="0">
                <a:latin typeface="Bahnschrift SemiBold" pitchFamily="34" charset="0"/>
              </a:rPr>
              <a:t> </a:t>
            </a:r>
            <a:r>
              <a:rPr lang="ru-RU" sz="2000" dirty="0" err="1">
                <a:latin typeface="Bahnschrift SemiBold" pitchFamily="34" charset="0"/>
              </a:rPr>
              <a:t>емес</a:t>
            </a:r>
            <a:r>
              <a:rPr lang="ru-RU" sz="2000" dirty="0">
                <a:latin typeface="Bahnschrift SemiBold" pitchFamily="34" charset="0"/>
              </a:rPr>
              <a:t>, </a:t>
            </a:r>
            <a:r>
              <a:rPr lang="ru-RU" sz="2000" dirty="0" err="1">
                <a:latin typeface="Bahnschrift SemiBold" pitchFamily="34" charset="0"/>
              </a:rPr>
              <a:t>ол</a:t>
            </a:r>
            <a:r>
              <a:rPr lang="ru-RU" sz="2000" dirty="0">
                <a:latin typeface="Bahnschrift SemiBold" pitchFamily="34" charset="0"/>
              </a:rPr>
              <a:t> </a:t>
            </a:r>
            <a:r>
              <a:rPr lang="ru-RU" sz="2000" dirty="0" err="1">
                <a:latin typeface="Bahnschrift SemiBold" pitchFamily="34" charset="0"/>
              </a:rPr>
              <a:t>қызмет</a:t>
            </a:r>
            <a:r>
              <a:rPr lang="ru-RU" sz="2000" dirty="0">
                <a:latin typeface="Bahnschrift SemiBold" pitchFamily="34" charset="0"/>
              </a:rPr>
              <a:t> </a:t>
            </a:r>
            <a:r>
              <a:rPr lang="ru-RU" sz="2000" dirty="0" err="1">
                <a:latin typeface="Bahnschrift SemiBold" pitchFamily="34" charset="0"/>
              </a:rPr>
              <a:t>көрсететін</a:t>
            </a:r>
            <a:r>
              <a:rPr lang="ru-RU" sz="2000" dirty="0">
                <a:latin typeface="Bahnschrift SemiBold" pitchFamily="34" charset="0"/>
              </a:rPr>
              <a:t> </a:t>
            </a:r>
            <a:r>
              <a:rPr lang="ru-RU" sz="2000" dirty="0" err="1">
                <a:latin typeface="Bahnschrift SemiBold" pitchFamily="34" charset="0"/>
              </a:rPr>
              <a:t>бөлімшенің</a:t>
            </a:r>
            <a:r>
              <a:rPr lang="ru-RU" sz="2000" dirty="0">
                <a:latin typeface="Bahnschrift SemiBold" pitchFamily="34" charset="0"/>
              </a:rPr>
              <a:t> </a:t>
            </a:r>
            <a:r>
              <a:rPr lang="ru-RU" sz="2000" dirty="0" err="1">
                <a:latin typeface="Bahnschrift SemiBold" pitchFamily="34" charset="0"/>
              </a:rPr>
              <a:t>жалпы</a:t>
            </a:r>
            <a:r>
              <a:rPr lang="ru-RU" sz="2000" dirty="0">
                <a:latin typeface="Bahnschrift SemiBold" pitchFamily="34" charset="0"/>
              </a:rPr>
              <a:t> </a:t>
            </a:r>
            <a:r>
              <a:rPr lang="ru-RU" sz="2000" dirty="0" err="1">
                <a:latin typeface="Bahnschrift SemiBold" pitchFamily="34" charset="0"/>
              </a:rPr>
              <a:t>нәтижесіне</a:t>
            </a:r>
            <a:r>
              <a:rPr lang="ru-RU" sz="2000" dirty="0">
                <a:latin typeface="Bahnschrift SemiBold" pitchFamily="34" charset="0"/>
              </a:rPr>
              <a:t> </a:t>
            </a:r>
            <a:r>
              <a:rPr lang="ru-RU" sz="2000" dirty="0" err="1">
                <a:latin typeface="Bahnschrift SemiBold" pitchFamily="34" charset="0"/>
              </a:rPr>
              <a:t>тәуелді</a:t>
            </a:r>
            <a:r>
              <a:rPr lang="ru-RU" sz="2000" dirty="0">
                <a:latin typeface="Bahnschrift SemiBold" pitchFamily="34" charset="0"/>
              </a:rPr>
              <a:t> </a:t>
            </a:r>
            <a:r>
              <a:rPr lang="ru-RU" sz="2000" dirty="0" err="1">
                <a:latin typeface="Bahnschrift SemiBold" pitchFamily="34" charset="0"/>
              </a:rPr>
              <a:t>болады</a:t>
            </a:r>
            <a:r>
              <a:rPr lang="ru-RU" sz="2000" dirty="0">
                <a:latin typeface="Bahnschrift SemiBold" pitchFamily="34" charset="0"/>
              </a:rPr>
              <a:t>. 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4108260" y="5187817"/>
            <a:ext cx="7560000" cy="97692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>
                <a:latin typeface="Bahnschrift SemiBold" pitchFamily="34" charset="0"/>
              </a:rPr>
              <a:t>5) </a:t>
            </a:r>
            <a:r>
              <a:rPr lang="ru-RU" sz="2000" dirty="0" err="1">
                <a:latin typeface="Bahnschrift SemiBold" pitchFamily="34" charset="0"/>
              </a:rPr>
              <a:t>Аккордты</a:t>
            </a:r>
            <a:r>
              <a:rPr lang="ru-RU" sz="2000" dirty="0">
                <a:latin typeface="Bahnschrift SemiBold" pitchFamily="34" charset="0"/>
              </a:rPr>
              <a:t>: </a:t>
            </a:r>
            <a:r>
              <a:rPr lang="ru-RU" sz="2000" dirty="0" err="1">
                <a:latin typeface="Bahnschrift SemiBold" pitchFamily="34" charset="0"/>
              </a:rPr>
              <a:t>келісім</a:t>
            </a:r>
            <a:r>
              <a:rPr lang="ru-RU" sz="2000" dirty="0">
                <a:latin typeface="Bahnschrift SemiBold" pitchFamily="34" charset="0"/>
              </a:rPr>
              <a:t> </a:t>
            </a:r>
            <a:r>
              <a:rPr lang="ru-RU" sz="2000" dirty="0" err="1">
                <a:latin typeface="Bahnschrift SemiBold" pitchFamily="34" charset="0"/>
              </a:rPr>
              <a:t>бойынша</a:t>
            </a:r>
            <a:r>
              <a:rPr lang="ru-RU" sz="2000" dirty="0">
                <a:latin typeface="Bahnschrift SemiBold" pitchFamily="34" charset="0"/>
              </a:rPr>
              <a:t> </a:t>
            </a:r>
            <a:r>
              <a:rPr lang="ru-RU" sz="2000" dirty="0" err="1">
                <a:latin typeface="Bahnschrift SemiBold" pitchFamily="34" charset="0"/>
              </a:rPr>
              <a:t>еңбек</a:t>
            </a:r>
            <a:r>
              <a:rPr lang="ru-RU" sz="2000" dirty="0">
                <a:latin typeface="Bahnschrift SemiBold" pitchFamily="34" charset="0"/>
              </a:rPr>
              <a:t> </a:t>
            </a:r>
            <a:r>
              <a:rPr lang="ru-RU" sz="2000" dirty="0" err="1">
                <a:latin typeface="Bahnschrift SemiBold" pitchFamily="34" charset="0"/>
              </a:rPr>
              <a:t>ақы</a:t>
            </a:r>
            <a:r>
              <a:rPr lang="ru-RU" sz="2000" dirty="0">
                <a:latin typeface="Bahnschrift SemiBold" pitchFamily="34" charset="0"/>
              </a:rPr>
              <a:t> </a:t>
            </a:r>
            <a:r>
              <a:rPr lang="ru-RU" sz="2000" dirty="0" err="1">
                <a:latin typeface="Bahnschrift SemiBold" pitchFamily="34" charset="0"/>
              </a:rPr>
              <a:t>жалпы</a:t>
            </a:r>
            <a:r>
              <a:rPr lang="ru-RU" sz="2000" dirty="0">
                <a:latin typeface="Bahnschrift SemiBold" pitchFamily="34" charset="0"/>
              </a:rPr>
              <a:t> </a:t>
            </a:r>
            <a:r>
              <a:rPr lang="ru-RU" sz="2000" dirty="0" err="1">
                <a:latin typeface="Bahnschrift SemiBold" pitchFamily="34" charset="0"/>
              </a:rPr>
              <a:t>орындалған</a:t>
            </a:r>
            <a:r>
              <a:rPr lang="ru-RU" sz="2000" dirty="0">
                <a:latin typeface="Bahnschrift SemiBold" pitchFamily="34" charset="0"/>
              </a:rPr>
              <a:t> </a:t>
            </a:r>
            <a:r>
              <a:rPr lang="ru-RU" sz="2000" dirty="0" err="1">
                <a:latin typeface="Bahnschrift SemiBold" pitchFamily="34" charset="0"/>
              </a:rPr>
              <a:t>жұмыс</a:t>
            </a:r>
            <a:r>
              <a:rPr lang="ru-RU" sz="2000" dirty="0">
                <a:latin typeface="Bahnschrift SemiBold" pitchFamily="34" charset="0"/>
              </a:rPr>
              <a:t> </a:t>
            </a:r>
            <a:r>
              <a:rPr lang="ru-RU" sz="2000" dirty="0" err="1">
                <a:latin typeface="Bahnschrift SemiBold" pitchFamily="34" charset="0"/>
              </a:rPr>
              <a:t>үшін</a:t>
            </a:r>
            <a:r>
              <a:rPr lang="ru-RU" sz="2000" dirty="0">
                <a:latin typeface="Bahnschrift SemiBold" pitchFamily="34" charset="0"/>
              </a:rPr>
              <a:t> </a:t>
            </a:r>
            <a:r>
              <a:rPr lang="ru-RU" sz="2000" dirty="0" err="1">
                <a:latin typeface="Bahnschrift SemiBold" pitchFamily="34" charset="0"/>
              </a:rPr>
              <a:t>беріледі</a:t>
            </a:r>
            <a:r>
              <a:rPr lang="ru-RU" sz="2000" dirty="0">
                <a:latin typeface="Bahnschrift SemiBold" pitchFamily="34" charset="0"/>
              </a:rPr>
              <a:t>. </a:t>
            </a:r>
            <a:r>
              <a:rPr lang="ru-RU" sz="2000" dirty="0" err="1">
                <a:latin typeface="Bahnschrift SemiBold" pitchFamily="34" charset="0"/>
              </a:rPr>
              <a:t>Көбінесе</a:t>
            </a:r>
            <a:r>
              <a:rPr lang="ru-RU" sz="2000" dirty="0">
                <a:latin typeface="Bahnschrift SemiBold" pitchFamily="34" charset="0"/>
              </a:rPr>
              <a:t>, </a:t>
            </a:r>
            <a:r>
              <a:rPr lang="ru-RU" sz="2000" dirty="0" err="1">
                <a:latin typeface="Bahnschrift SemiBold" pitchFamily="34" charset="0"/>
              </a:rPr>
              <a:t>ерекше</a:t>
            </a:r>
            <a:r>
              <a:rPr lang="ru-RU" sz="2000" dirty="0">
                <a:latin typeface="Bahnschrift SemiBold" pitchFamily="34" charset="0"/>
              </a:rPr>
              <a:t> </a:t>
            </a:r>
            <a:r>
              <a:rPr lang="ru-RU" sz="2000" dirty="0" err="1">
                <a:latin typeface="Bahnschrift SemiBold" pitchFamily="34" charset="0"/>
              </a:rPr>
              <a:t>немесе</a:t>
            </a:r>
            <a:r>
              <a:rPr lang="ru-RU" sz="2000" dirty="0">
                <a:latin typeface="Bahnschrift SemiBold" pitchFamily="34" charset="0"/>
              </a:rPr>
              <a:t> </a:t>
            </a:r>
            <a:r>
              <a:rPr lang="ru-RU" sz="2000" dirty="0" err="1">
                <a:latin typeface="Bahnschrift SemiBold" pitchFamily="34" charset="0"/>
              </a:rPr>
              <a:t>авариялық</a:t>
            </a:r>
            <a:r>
              <a:rPr lang="ru-RU" sz="2000" dirty="0">
                <a:latin typeface="Bahnschrift SemiBold" pitchFamily="34" charset="0"/>
              </a:rPr>
              <a:t> </a:t>
            </a:r>
            <a:r>
              <a:rPr lang="ru-RU" sz="2000" dirty="0" err="1">
                <a:latin typeface="Bahnschrift SemiBold" pitchFamily="34" charset="0"/>
              </a:rPr>
              <a:t>жағдайларда</a:t>
            </a:r>
            <a:r>
              <a:rPr lang="ru-RU" sz="2000" dirty="0">
                <a:latin typeface="Bahnschrift SemiBold" pitchFamily="34" charset="0"/>
              </a:rPr>
              <a:t> </a:t>
            </a:r>
            <a:r>
              <a:rPr lang="ru-RU" sz="2000" dirty="0" err="1">
                <a:latin typeface="Bahnschrift SemiBold" pitchFamily="34" charset="0"/>
              </a:rPr>
              <a:t>қолданылады</a:t>
            </a:r>
            <a:r>
              <a:rPr lang="ru-RU" sz="2000" dirty="0">
                <a:latin typeface="Bahnschrift SemiBold" pitchFamily="34" charset="0"/>
              </a:rPr>
              <a:t>. </a:t>
            </a: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8859" t="7491" r="10681" b="11018"/>
          <a:stretch/>
        </p:blipFill>
        <p:spPr bwMode="auto">
          <a:xfrm>
            <a:off x="296216" y="3048986"/>
            <a:ext cx="3696336" cy="26272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833169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435559" y="216451"/>
            <a:ext cx="9423926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kk-KZ" sz="4400" b="1" cap="none" spc="0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Мерзімді жалақы және оның түрлері</a:t>
            </a:r>
            <a:endParaRPr lang="ru-RU" sz="4400" b="1" cap="none" spc="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63638" y="985893"/>
            <a:ext cx="11346289" cy="1100484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u-RU" sz="2400" dirty="0" err="1">
                <a:latin typeface="Bahnschrift SemiBold" pitchFamily="34" charset="0"/>
              </a:rPr>
              <a:t>Мерзімді</a:t>
            </a:r>
            <a:r>
              <a:rPr lang="ru-RU" sz="2400" dirty="0">
                <a:latin typeface="Bahnschrift SemiBold" pitchFamily="34" charset="0"/>
              </a:rPr>
              <a:t> </a:t>
            </a:r>
            <a:r>
              <a:rPr lang="ru-RU" sz="2400" dirty="0" err="1">
                <a:latin typeface="Bahnschrift SemiBold" pitchFamily="34" charset="0"/>
              </a:rPr>
              <a:t>жалақы</a:t>
            </a:r>
            <a:r>
              <a:rPr lang="ru-RU" sz="2400" dirty="0">
                <a:latin typeface="Bahnschrift SemiBold" pitchFamily="34" charset="0"/>
              </a:rPr>
              <a:t> </a:t>
            </a:r>
            <a:r>
              <a:rPr lang="ru-RU" sz="2400" dirty="0" err="1">
                <a:latin typeface="Bahnschrift SemiBold" pitchFamily="34" charset="0"/>
              </a:rPr>
              <a:t>деп</a:t>
            </a:r>
            <a:r>
              <a:rPr lang="ru-RU" sz="2400" dirty="0">
                <a:latin typeface="Bahnschrift SemiBold" pitchFamily="34" charset="0"/>
              </a:rPr>
              <a:t> </a:t>
            </a:r>
            <a:r>
              <a:rPr lang="ru-RU" sz="2400" dirty="0" err="1">
                <a:latin typeface="Bahnschrift SemiBold" pitchFamily="34" charset="0"/>
              </a:rPr>
              <a:t>жұмысшыға</a:t>
            </a:r>
            <a:r>
              <a:rPr lang="ru-RU" sz="2400" dirty="0">
                <a:latin typeface="Bahnschrift SemiBold" pitchFamily="34" charset="0"/>
              </a:rPr>
              <a:t> </a:t>
            </a:r>
            <a:r>
              <a:rPr lang="ru-RU" sz="2400" dirty="0" err="1">
                <a:latin typeface="Bahnschrift SemiBold" pitchFamily="34" charset="0"/>
              </a:rPr>
              <a:t>жалақы</a:t>
            </a:r>
            <a:r>
              <a:rPr lang="ru-RU" sz="2400" dirty="0">
                <a:latin typeface="Bahnschrift SemiBold" pitchFamily="34" charset="0"/>
              </a:rPr>
              <a:t> </a:t>
            </a:r>
            <a:r>
              <a:rPr lang="ru-RU" sz="2400" dirty="0" err="1">
                <a:latin typeface="Bahnschrift SemiBold" pitchFamily="34" charset="0"/>
              </a:rPr>
              <a:t>белгіленген</a:t>
            </a:r>
            <a:r>
              <a:rPr lang="ru-RU" sz="2400" dirty="0">
                <a:latin typeface="Bahnschrift SemiBold" pitchFamily="34" charset="0"/>
              </a:rPr>
              <a:t> </a:t>
            </a:r>
            <a:r>
              <a:rPr lang="ru-RU" sz="2400" dirty="0" err="1">
                <a:latin typeface="Bahnschrift SemiBold" pitchFamily="34" charset="0"/>
              </a:rPr>
              <a:t>тарифтік</a:t>
            </a:r>
            <a:r>
              <a:rPr lang="ru-RU" sz="2400" dirty="0">
                <a:latin typeface="Bahnschrift SemiBold" pitchFamily="34" charset="0"/>
              </a:rPr>
              <a:t> </a:t>
            </a:r>
            <a:r>
              <a:rPr lang="ru-RU" sz="2400" dirty="0" err="1">
                <a:latin typeface="Bahnschrift SemiBold" pitchFamily="34" charset="0"/>
              </a:rPr>
              <a:t>мөлшерлеме</a:t>
            </a:r>
            <a:r>
              <a:rPr lang="ru-RU" sz="2400" dirty="0">
                <a:latin typeface="Bahnschrift SemiBold" pitchFamily="34" charset="0"/>
              </a:rPr>
              <a:t> </a:t>
            </a:r>
            <a:r>
              <a:rPr lang="ru-RU" sz="2400" dirty="0" err="1">
                <a:latin typeface="Bahnschrift SemiBold" pitchFamily="34" charset="0"/>
              </a:rPr>
              <a:t>немесе</a:t>
            </a:r>
            <a:r>
              <a:rPr lang="ru-RU" sz="2400" dirty="0">
                <a:latin typeface="Bahnschrift SemiBold" pitchFamily="34" charset="0"/>
              </a:rPr>
              <a:t> </a:t>
            </a:r>
            <a:r>
              <a:rPr lang="ru-RU" sz="2400" dirty="0" err="1">
                <a:latin typeface="Bahnschrift SemiBold" pitchFamily="34" charset="0"/>
              </a:rPr>
              <a:t>өндірістегі</a:t>
            </a:r>
            <a:r>
              <a:rPr lang="ru-RU" sz="2400" dirty="0">
                <a:latin typeface="Bahnschrift SemiBold" pitchFamily="34" charset="0"/>
              </a:rPr>
              <a:t> </a:t>
            </a:r>
            <a:r>
              <a:rPr lang="ru-RU" sz="2400" dirty="0" err="1">
                <a:latin typeface="Bahnschrift SemiBold" pitchFamily="34" charset="0"/>
              </a:rPr>
              <a:t>нақты</a:t>
            </a:r>
            <a:r>
              <a:rPr lang="ru-RU" sz="2400" dirty="0">
                <a:latin typeface="Bahnschrift SemiBold" pitchFamily="34" charset="0"/>
              </a:rPr>
              <a:t> </a:t>
            </a:r>
            <a:r>
              <a:rPr lang="ru-RU" sz="2400" dirty="0" err="1">
                <a:latin typeface="Bahnschrift SemiBold" pitchFamily="34" charset="0"/>
              </a:rPr>
              <a:t>жұмыс</a:t>
            </a:r>
            <a:r>
              <a:rPr lang="ru-RU" sz="2400" dirty="0">
                <a:latin typeface="Bahnschrift SemiBold" pitchFamily="34" charset="0"/>
              </a:rPr>
              <a:t> </a:t>
            </a:r>
            <a:r>
              <a:rPr lang="ru-RU" sz="2400" dirty="0" err="1">
                <a:latin typeface="Bahnschrift SemiBold" pitchFamily="34" charset="0"/>
              </a:rPr>
              <a:t>атқарған</a:t>
            </a:r>
            <a:r>
              <a:rPr lang="ru-RU" sz="2400" dirty="0">
                <a:latin typeface="Bahnschrift SemiBold" pitchFamily="34" charset="0"/>
              </a:rPr>
              <a:t> </a:t>
            </a:r>
            <a:r>
              <a:rPr lang="ru-RU" sz="2400" dirty="0" err="1">
                <a:latin typeface="Bahnschrift SemiBold" pitchFamily="34" charset="0"/>
              </a:rPr>
              <a:t>уақыт</a:t>
            </a:r>
            <a:r>
              <a:rPr lang="ru-RU" sz="2400" dirty="0">
                <a:latin typeface="Bahnschrift SemiBold" pitchFamily="34" charset="0"/>
              </a:rPr>
              <a:t> </a:t>
            </a:r>
            <a:r>
              <a:rPr lang="ru-RU" sz="2400" dirty="0" err="1">
                <a:latin typeface="Bahnschrift SemiBold" pitchFamily="34" charset="0"/>
              </a:rPr>
              <a:t>үшін</a:t>
            </a:r>
            <a:r>
              <a:rPr lang="ru-RU" sz="2400" dirty="0">
                <a:latin typeface="Bahnschrift SemiBold" pitchFamily="34" charset="0"/>
              </a:rPr>
              <a:t> оклады </a:t>
            </a:r>
            <a:r>
              <a:rPr lang="ru-RU" sz="2400" dirty="0" err="1">
                <a:latin typeface="Bahnschrift SemiBold" pitchFamily="34" charset="0"/>
              </a:rPr>
              <a:t>бойынша</a:t>
            </a:r>
            <a:r>
              <a:rPr lang="ru-RU" sz="2400" dirty="0">
                <a:latin typeface="Bahnschrift SemiBold" pitchFamily="34" charset="0"/>
              </a:rPr>
              <a:t> </a:t>
            </a:r>
            <a:r>
              <a:rPr lang="ru-RU" sz="2400" dirty="0" err="1">
                <a:latin typeface="Bahnschrift SemiBold" pitchFamily="34" charset="0"/>
              </a:rPr>
              <a:t>төленетін</a:t>
            </a:r>
            <a:r>
              <a:rPr lang="ru-RU" sz="2400" dirty="0">
                <a:latin typeface="Bahnschrift SemiBold" pitchFamily="34" charset="0"/>
              </a:rPr>
              <a:t> </a:t>
            </a:r>
            <a:r>
              <a:rPr lang="ru-RU" sz="2400" dirty="0" err="1">
                <a:latin typeface="Bahnschrift SemiBold" pitchFamily="34" charset="0"/>
              </a:rPr>
              <a:t>еңбек</a:t>
            </a:r>
            <a:r>
              <a:rPr lang="ru-RU" sz="2400" dirty="0">
                <a:latin typeface="Bahnschrift SemiBold" pitchFamily="34" charset="0"/>
              </a:rPr>
              <a:t> </a:t>
            </a:r>
            <a:r>
              <a:rPr lang="ru-RU" sz="2400" dirty="0" err="1">
                <a:latin typeface="Bahnschrift SemiBold" pitchFamily="34" charset="0"/>
              </a:rPr>
              <a:t>ақының</a:t>
            </a:r>
            <a:r>
              <a:rPr lang="ru-RU" sz="2400" dirty="0">
                <a:latin typeface="Bahnschrift SemiBold" pitchFamily="34" charset="0"/>
              </a:rPr>
              <a:t> </a:t>
            </a:r>
            <a:r>
              <a:rPr lang="ru-RU" sz="2400" dirty="0" err="1">
                <a:latin typeface="Bahnschrift SemiBold" pitchFamily="34" charset="0"/>
              </a:rPr>
              <a:t>формасын</a:t>
            </a:r>
            <a:r>
              <a:rPr lang="ru-RU" sz="2400" dirty="0">
                <a:latin typeface="Bahnschrift SemiBold" pitchFamily="34" charset="0"/>
              </a:rPr>
              <a:t> </a:t>
            </a:r>
            <a:r>
              <a:rPr lang="ru-RU" sz="2400" dirty="0" err="1">
                <a:latin typeface="Bahnschrift SemiBold" pitchFamily="34" charset="0"/>
              </a:rPr>
              <a:t>айтады</a:t>
            </a:r>
            <a:r>
              <a:rPr lang="ru-RU" sz="2400" dirty="0">
                <a:latin typeface="Bahnschrift SemiBold" pitchFamily="34" charset="0"/>
              </a:rPr>
              <a:t>. 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407827" y="2094892"/>
            <a:ext cx="114021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kk-KZ" sz="2400" b="1" dirty="0">
                <a:solidFill>
                  <a:schemeClr val="accent5"/>
                </a:solidFill>
                <a:latin typeface="Bahnschrift SemiBold" pitchFamily="34" charset="0"/>
              </a:rPr>
              <a:t>Жай мерзімді</a:t>
            </a:r>
            <a:r>
              <a:rPr lang="kk-KZ" sz="2000" dirty="0">
                <a:latin typeface="Bahnschrift SemiBold" pitchFamily="34" charset="0"/>
              </a:rPr>
              <a:t> жүйеде жалақы осы разрядтың жұмыскеріне тарифтік мөлшерлеме бойынша нақты орындаған жұмыс уақытына белгіленеді. , ол сағаттық, күндік, айлық тарифтік мөлшерлеме түрінде белгіленуі мүмкін.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459354" y="3172110"/>
            <a:ext cx="11376335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kk-KZ" sz="2400" b="1" dirty="0">
                <a:solidFill>
                  <a:schemeClr val="accent5"/>
                </a:solidFill>
                <a:latin typeface="Bahnschrift SemiBold" pitchFamily="34" charset="0"/>
              </a:rPr>
              <a:t>Мерзімді-сыйлықтық</a:t>
            </a:r>
            <a:r>
              <a:rPr lang="kk-KZ" sz="2000" dirty="0">
                <a:latin typeface="Bahnschrift SemiBold" pitchFamily="34" charset="0"/>
              </a:rPr>
              <a:t> еңбек ақы жүйесінде жай мерзімді еңбек ақы мен жұмыскерлерді сыйлықтандыру туралы арнайы шаралардың белгіленуі бойынша сандық және сапалық көрсеткіштерді орындағаны үшін сыйлық беру ұштастырылады. 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463638" y="4265897"/>
            <a:ext cx="1140210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kk-KZ" sz="2400" b="1" dirty="0">
                <a:solidFill>
                  <a:schemeClr val="accent5"/>
                </a:solidFill>
                <a:latin typeface="Bahnschrift SemiBold" pitchFamily="34" charset="0"/>
              </a:rPr>
              <a:t>Окладтық жүйеде </a:t>
            </a:r>
            <a:r>
              <a:rPr lang="kk-KZ" sz="2000" dirty="0">
                <a:latin typeface="Bahnschrift SemiBold" pitchFamily="34" charset="0"/>
              </a:rPr>
              <a:t>еңбекақы тарифтік жүйелер бойынша емес, белгіленген айлық лауазымдық окладтар бойынша асырылады. 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190" y="5035338"/>
            <a:ext cx="9945084" cy="156206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4729428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6091" y="163177"/>
            <a:ext cx="9613900" cy="1231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728929" y="1259321"/>
            <a:ext cx="7135928" cy="135421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800" dirty="0" err="1">
                <a:ln w="18415" cmpd="sng">
                  <a:solidFill>
                    <a:schemeClr val="accent5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Тарифтік</a:t>
            </a:r>
            <a:r>
              <a:rPr lang="ru-RU" sz="2800" dirty="0">
                <a:ln w="18415" cmpd="sng">
                  <a:solidFill>
                    <a:schemeClr val="accent5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800" dirty="0" err="1">
                <a:ln w="18415" cmpd="sng">
                  <a:solidFill>
                    <a:schemeClr val="accent5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жүйе</a:t>
            </a:r>
            <a:r>
              <a:rPr lang="ru-RU" sz="2800" dirty="0">
                <a:ln w="18415" cmpd="sng">
                  <a:solidFill>
                    <a:schemeClr val="accent5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800" dirty="0" err="1">
                <a:ln w="18415" cmpd="sng">
                  <a:solidFill>
                    <a:schemeClr val="accent5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келесі</a:t>
            </a:r>
            <a:r>
              <a:rPr lang="ru-RU" sz="2800" dirty="0">
                <a:ln w="18415" cmpd="sng">
                  <a:solidFill>
                    <a:schemeClr val="accent5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800" dirty="0" err="1">
                <a:ln w="18415" cmpd="sng">
                  <a:solidFill>
                    <a:schemeClr val="accent5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элементтерден</a:t>
            </a:r>
            <a:r>
              <a:rPr lang="ru-RU" sz="2800" dirty="0">
                <a:ln w="18415" cmpd="sng">
                  <a:solidFill>
                    <a:schemeClr val="accent5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800" dirty="0" err="1">
                <a:ln w="18415" cmpd="sng">
                  <a:solidFill>
                    <a:schemeClr val="accent5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тұрады</a:t>
            </a:r>
            <a:r>
              <a:rPr lang="ru-RU" sz="2800" dirty="0">
                <a:ln w="18415" cmpd="sng">
                  <a:solidFill>
                    <a:schemeClr val="accent5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: </a:t>
            </a:r>
            <a:endParaRPr lang="ru-RU" sz="3600" dirty="0">
              <a:ln w="18415" cmpd="sng">
                <a:solidFill>
                  <a:schemeClr val="accent5"/>
                </a:solidFill>
                <a:prstDash val="solid"/>
              </a:ln>
              <a:solidFill>
                <a:schemeClr val="accent5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pPr algn="ctr"/>
            <a:endParaRPr lang="ru-RU" sz="54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92428" y="1803043"/>
            <a:ext cx="11165983" cy="135228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>
                <a:latin typeface="Bahnschrift SemiBold" pitchFamily="34" charset="0"/>
              </a:rPr>
              <a:t>1.Тарифтік-біліктілік </a:t>
            </a:r>
            <a:r>
              <a:rPr lang="ru-RU" sz="2000" dirty="0" err="1">
                <a:latin typeface="Bahnschrift SemiBold" pitchFamily="34" charset="0"/>
              </a:rPr>
              <a:t>анықтамалық</a:t>
            </a:r>
            <a:r>
              <a:rPr lang="ru-RU" sz="2000" dirty="0">
                <a:latin typeface="Bahnschrift SemiBold" pitchFamily="34" charset="0"/>
              </a:rPr>
              <a:t> (ТБА) – </a:t>
            </a:r>
            <a:r>
              <a:rPr lang="ru-RU" sz="2000" dirty="0" err="1">
                <a:latin typeface="Bahnschrift SemiBold" pitchFamily="34" charset="0"/>
              </a:rPr>
              <a:t>әртүрлі</a:t>
            </a:r>
            <a:r>
              <a:rPr lang="ru-RU" sz="2000" dirty="0">
                <a:latin typeface="Bahnschrift SemiBold" pitchFamily="34" charset="0"/>
              </a:rPr>
              <a:t> </a:t>
            </a:r>
            <a:r>
              <a:rPr lang="ru-RU" sz="2000" dirty="0" err="1">
                <a:latin typeface="Bahnschrift SemiBold" pitchFamily="34" charset="0"/>
              </a:rPr>
              <a:t>жұмыстардың</a:t>
            </a:r>
            <a:r>
              <a:rPr lang="ru-RU" sz="2000" dirty="0">
                <a:latin typeface="Bahnschrift SemiBold" pitchFamily="34" charset="0"/>
              </a:rPr>
              <a:t> </a:t>
            </a:r>
            <a:r>
              <a:rPr lang="ru-RU" sz="2000" dirty="0" err="1">
                <a:latin typeface="Bahnschrift SemiBold" pitchFamily="34" charset="0"/>
              </a:rPr>
              <a:t>сипаттамасы</a:t>
            </a:r>
            <a:r>
              <a:rPr lang="ru-RU" sz="2000" dirty="0">
                <a:latin typeface="Bahnschrift SemiBold" pitchFamily="34" charset="0"/>
              </a:rPr>
              <a:t> </a:t>
            </a:r>
            <a:r>
              <a:rPr lang="ru-RU" sz="2000" dirty="0" err="1">
                <a:latin typeface="Bahnschrift SemiBold" pitchFamily="34" charset="0"/>
              </a:rPr>
              <a:t>және</a:t>
            </a:r>
            <a:r>
              <a:rPr lang="ru-RU" sz="2000" dirty="0">
                <a:latin typeface="Bahnschrift SemiBold" pitchFamily="34" charset="0"/>
              </a:rPr>
              <a:t> осы </a:t>
            </a:r>
            <a:r>
              <a:rPr lang="ru-RU" sz="2000" dirty="0" err="1">
                <a:latin typeface="Bahnschrift SemiBold" pitchFamily="34" charset="0"/>
              </a:rPr>
              <a:t>жұмыстарды</a:t>
            </a:r>
            <a:r>
              <a:rPr lang="ru-RU" sz="2000" dirty="0">
                <a:latin typeface="Bahnschrift SemiBold" pitchFamily="34" charset="0"/>
              </a:rPr>
              <a:t> </a:t>
            </a:r>
            <a:r>
              <a:rPr lang="ru-RU" sz="2000" dirty="0" err="1">
                <a:latin typeface="Bahnschrift SemiBold" pitchFamily="34" charset="0"/>
              </a:rPr>
              <a:t>орындайтын</a:t>
            </a:r>
            <a:r>
              <a:rPr lang="ru-RU" sz="2000" dirty="0">
                <a:latin typeface="Bahnschrift SemiBold" pitchFamily="34" charset="0"/>
              </a:rPr>
              <a:t> </a:t>
            </a:r>
            <a:r>
              <a:rPr lang="ru-RU" sz="2000" dirty="0" err="1">
                <a:latin typeface="Bahnschrift SemiBold" pitchFamily="34" charset="0"/>
              </a:rPr>
              <a:t>жұмысшыларға</a:t>
            </a:r>
            <a:r>
              <a:rPr lang="ru-RU" sz="2000" dirty="0">
                <a:latin typeface="Bahnschrift SemiBold" pitchFamily="34" charset="0"/>
              </a:rPr>
              <a:t> </a:t>
            </a:r>
            <a:r>
              <a:rPr lang="ru-RU" sz="2000" dirty="0" err="1">
                <a:latin typeface="Bahnschrift SemiBold" pitchFamily="34" charset="0"/>
              </a:rPr>
              <a:t>қойылатын</a:t>
            </a:r>
            <a:r>
              <a:rPr lang="ru-RU" sz="2000" dirty="0">
                <a:latin typeface="Bahnschrift SemiBold" pitchFamily="34" charset="0"/>
              </a:rPr>
              <a:t> </a:t>
            </a:r>
            <a:r>
              <a:rPr lang="ru-RU" sz="2000" dirty="0" err="1">
                <a:latin typeface="Bahnschrift SemiBold" pitchFamily="34" charset="0"/>
              </a:rPr>
              <a:t>талаптар</a:t>
            </a:r>
            <a:r>
              <a:rPr lang="ru-RU" sz="2000" dirty="0">
                <a:latin typeface="Bahnschrift SemiBold" pitchFamily="34" charset="0"/>
              </a:rPr>
              <a:t> бар </a:t>
            </a:r>
            <a:r>
              <a:rPr lang="ru-RU" sz="2000" dirty="0" err="1">
                <a:latin typeface="Bahnschrift SemiBold" pitchFamily="34" charset="0"/>
              </a:rPr>
              <a:t>құжат</a:t>
            </a:r>
            <a:r>
              <a:rPr lang="ru-RU" sz="2000" dirty="0">
                <a:latin typeface="Bahnschrift SemiBold" pitchFamily="34" charset="0"/>
              </a:rPr>
              <a:t>. </a:t>
            </a:r>
            <a:r>
              <a:rPr lang="ru-RU" sz="2000" dirty="0" err="1">
                <a:latin typeface="Bahnschrift SemiBold" pitchFamily="34" charset="0"/>
              </a:rPr>
              <a:t>Әр</a:t>
            </a:r>
            <a:r>
              <a:rPr lang="ru-RU" sz="2000" dirty="0">
                <a:latin typeface="Bahnschrift SemiBold" pitchFamily="34" charset="0"/>
              </a:rPr>
              <a:t> </a:t>
            </a:r>
            <a:r>
              <a:rPr lang="ru-RU" sz="2000" dirty="0" err="1">
                <a:latin typeface="Bahnschrift SemiBold" pitchFamily="34" charset="0"/>
              </a:rPr>
              <a:t>жұмысқа</a:t>
            </a:r>
            <a:r>
              <a:rPr lang="ru-RU" sz="2000" dirty="0">
                <a:latin typeface="Bahnschrift SemiBold" pitchFamily="34" charset="0"/>
              </a:rPr>
              <a:t> </a:t>
            </a:r>
            <a:r>
              <a:rPr lang="ru-RU" sz="2000" dirty="0" err="1">
                <a:latin typeface="Bahnschrift SemiBold" pitchFamily="34" charset="0"/>
              </a:rPr>
              <a:t>сәйкес</a:t>
            </a:r>
            <a:r>
              <a:rPr lang="ru-RU" sz="2000" dirty="0">
                <a:latin typeface="Bahnschrift SemiBold" pitchFamily="34" charset="0"/>
              </a:rPr>
              <a:t> </a:t>
            </a:r>
            <a:r>
              <a:rPr lang="ru-RU" sz="2000" dirty="0" err="1">
                <a:latin typeface="Bahnschrift SemiBold" pitchFamily="34" charset="0"/>
              </a:rPr>
              <a:t>бііліктілік</a:t>
            </a:r>
            <a:r>
              <a:rPr lang="ru-RU" sz="2000" dirty="0">
                <a:latin typeface="Bahnschrift SemiBold" pitchFamily="34" charset="0"/>
              </a:rPr>
              <a:t> разряды </a:t>
            </a:r>
            <a:r>
              <a:rPr lang="ru-RU" sz="2000" dirty="0" err="1">
                <a:latin typeface="Bahnschrift SemiBold" pitchFamily="34" charset="0"/>
              </a:rPr>
              <a:t>көрсетіледі</a:t>
            </a:r>
            <a:r>
              <a:rPr lang="ru-RU" sz="2000" dirty="0">
                <a:latin typeface="Bahnschrift SemiBold" pitchFamily="34" charset="0"/>
              </a:rPr>
              <a:t>. </a:t>
            </a:r>
            <a:r>
              <a:rPr lang="ru-RU" sz="2000" dirty="0" err="1">
                <a:latin typeface="Bahnschrift SemiBold" pitchFamily="34" charset="0"/>
              </a:rPr>
              <a:t>Бұл</a:t>
            </a:r>
            <a:r>
              <a:rPr lang="ru-RU" sz="2000" dirty="0">
                <a:latin typeface="Bahnschrift SemiBold" pitchFamily="34" charset="0"/>
              </a:rPr>
              <a:t> </a:t>
            </a:r>
            <a:r>
              <a:rPr lang="ru-RU" sz="2000" dirty="0" err="1">
                <a:latin typeface="Bahnschrift SemiBold" pitchFamily="34" charset="0"/>
              </a:rPr>
              <a:t>құжатты</a:t>
            </a:r>
            <a:r>
              <a:rPr lang="ru-RU" sz="2000" dirty="0">
                <a:latin typeface="Bahnschrift SemiBold" pitchFamily="34" charset="0"/>
              </a:rPr>
              <a:t> </a:t>
            </a:r>
            <a:r>
              <a:rPr lang="ru-RU" sz="2000" dirty="0" err="1">
                <a:latin typeface="Bahnschrift SemiBold" pitchFamily="34" charset="0"/>
              </a:rPr>
              <a:t>жұмысшылар</a:t>
            </a:r>
            <a:r>
              <a:rPr lang="ru-RU" sz="2000" dirty="0">
                <a:latin typeface="Bahnschrift SemiBold" pitchFamily="34" charset="0"/>
              </a:rPr>
              <a:t> </a:t>
            </a:r>
            <a:r>
              <a:rPr lang="ru-RU" sz="2000" dirty="0" err="1">
                <a:latin typeface="Bahnschrift SemiBold" pitchFamily="34" charset="0"/>
              </a:rPr>
              <a:t>еңбегін</a:t>
            </a:r>
            <a:r>
              <a:rPr lang="ru-RU" sz="2000" dirty="0">
                <a:latin typeface="Bahnschrift SemiBold" pitchFamily="34" charset="0"/>
              </a:rPr>
              <a:t> </a:t>
            </a:r>
            <a:r>
              <a:rPr lang="ru-RU" sz="2000" dirty="0" err="1">
                <a:latin typeface="Bahnschrift SemiBold" pitchFamily="34" charset="0"/>
              </a:rPr>
              <a:t>тарифтеу</a:t>
            </a:r>
            <a:r>
              <a:rPr lang="ru-RU" sz="2000" dirty="0">
                <a:latin typeface="Bahnschrift SemiBold" pitchFamily="34" charset="0"/>
              </a:rPr>
              <a:t>, </a:t>
            </a:r>
            <a:r>
              <a:rPr lang="ru-RU" sz="2000" dirty="0" err="1">
                <a:latin typeface="Bahnschrift SemiBold" pitchFamily="34" charset="0"/>
              </a:rPr>
              <a:t>яғни</a:t>
            </a:r>
            <a:r>
              <a:rPr lang="ru-RU" sz="2000" dirty="0">
                <a:latin typeface="Bahnschrift SemiBold" pitchFamily="34" charset="0"/>
              </a:rPr>
              <a:t> </a:t>
            </a:r>
            <a:r>
              <a:rPr lang="ru-RU" sz="2000" dirty="0" err="1">
                <a:latin typeface="Bahnschrift SemiBold" pitchFamily="34" charset="0"/>
              </a:rPr>
              <a:t>нақты</a:t>
            </a:r>
            <a:r>
              <a:rPr lang="ru-RU" sz="2000" dirty="0">
                <a:latin typeface="Bahnschrift SemiBold" pitchFamily="34" charset="0"/>
              </a:rPr>
              <a:t> </a:t>
            </a:r>
            <a:r>
              <a:rPr lang="ru-RU" sz="2000" dirty="0" err="1">
                <a:latin typeface="Bahnschrift SemiBold" pitchFamily="34" charset="0"/>
              </a:rPr>
              <a:t>разрядты</a:t>
            </a:r>
            <a:r>
              <a:rPr lang="ru-RU" sz="2000" dirty="0">
                <a:latin typeface="Bahnschrift SemiBold" pitchFamily="34" charset="0"/>
              </a:rPr>
              <a:t> беру </a:t>
            </a:r>
            <a:r>
              <a:rPr lang="ru-RU" sz="2000" dirty="0" err="1">
                <a:latin typeface="Bahnschrift SemiBold" pitchFamily="34" charset="0"/>
              </a:rPr>
              <a:t>үшін</a:t>
            </a:r>
            <a:r>
              <a:rPr lang="ru-RU" sz="2000" dirty="0">
                <a:latin typeface="Bahnschrift SemiBold" pitchFamily="34" charset="0"/>
              </a:rPr>
              <a:t> </a:t>
            </a:r>
            <a:r>
              <a:rPr lang="ru-RU" sz="2000" dirty="0" err="1">
                <a:latin typeface="Bahnschrift SemiBold" pitchFamily="34" charset="0"/>
              </a:rPr>
              <a:t>қолданады</a:t>
            </a:r>
            <a:r>
              <a:rPr lang="ru-RU" sz="2000" dirty="0">
                <a:latin typeface="Bahnschrift SemiBold" pitchFamily="34" charset="0"/>
              </a:rPr>
              <a:t>. 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592428" y="3155325"/>
            <a:ext cx="11165983" cy="130076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>
                <a:latin typeface="Bahnschrift SemiBold" pitchFamily="34" charset="0"/>
              </a:rPr>
              <a:t>2. </a:t>
            </a:r>
            <a:r>
              <a:rPr lang="ru-RU" sz="2000" dirty="0" err="1">
                <a:latin typeface="Bahnschrift SemiBold" pitchFamily="34" charset="0"/>
              </a:rPr>
              <a:t>Тарифтік</a:t>
            </a:r>
            <a:r>
              <a:rPr lang="ru-RU" sz="2000" dirty="0">
                <a:latin typeface="Bahnschrift SemiBold" pitchFamily="34" charset="0"/>
              </a:rPr>
              <a:t> сетка – </a:t>
            </a:r>
            <a:r>
              <a:rPr lang="ru-RU" sz="2000" dirty="0" err="1">
                <a:latin typeface="Bahnschrift SemiBold" pitchFamily="34" charset="0"/>
              </a:rPr>
              <a:t>бұл</a:t>
            </a:r>
            <a:r>
              <a:rPr lang="ru-RU" sz="2000" dirty="0">
                <a:latin typeface="Bahnschrift SemiBold" pitchFamily="34" charset="0"/>
              </a:rPr>
              <a:t> </a:t>
            </a:r>
            <a:r>
              <a:rPr lang="ru-RU" sz="2000" dirty="0" err="1">
                <a:latin typeface="Bahnschrift SemiBold" pitchFamily="34" charset="0"/>
              </a:rPr>
              <a:t>тарифтік</a:t>
            </a:r>
            <a:r>
              <a:rPr lang="ru-RU" sz="2000" dirty="0">
                <a:latin typeface="Bahnschrift SemiBold" pitchFamily="34" charset="0"/>
              </a:rPr>
              <a:t> </a:t>
            </a:r>
            <a:r>
              <a:rPr lang="ru-RU" sz="2000" dirty="0" err="1">
                <a:latin typeface="Bahnschrift SemiBold" pitchFamily="34" charset="0"/>
              </a:rPr>
              <a:t>разрядтар</a:t>
            </a:r>
            <a:r>
              <a:rPr lang="ru-RU" sz="2000" dirty="0">
                <a:latin typeface="Bahnschrift SemiBold" pitchFamily="34" charset="0"/>
              </a:rPr>
              <a:t> мен </a:t>
            </a:r>
            <a:r>
              <a:rPr lang="ru-RU" sz="2000" dirty="0" err="1">
                <a:latin typeface="Bahnschrift SemiBold" pitchFamily="34" charset="0"/>
              </a:rPr>
              <a:t>оларға</a:t>
            </a:r>
            <a:r>
              <a:rPr lang="ru-RU" sz="2000" dirty="0">
                <a:latin typeface="Bahnschrift SemiBold" pitchFamily="34" charset="0"/>
              </a:rPr>
              <a:t> </a:t>
            </a:r>
            <a:r>
              <a:rPr lang="ru-RU" sz="2000" dirty="0" err="1">
                <a:latin typeface="Bahnschrift SemiBold" pitchFamily="34" charset="0"/>
              </a:rPr>
              <a:t>сәйкес</a:t>
            </a:r>
            <a:r>
              <a:rPr lang="ru-RU" sz="2000" dirty="0">
                <a:latin typeface="Bahnschrift SemiBold" pitchFamily="34" charset="0"/>
              </a:rPr>
              <a:t> </a:t>
            </a:r>
            <a:r>
              <a:rPr lang="ru-RU" sz="2000" dirty="0" err="1">
                <a:latin typeface="Bahnschrift SemiBold" pitchFamily="34" charset="0"/>
              </a:rPr>
              <a:t>болатын</a:t>
            </a:r>
            <a:r>
              <a:rPr lang="ru-RU" sz="2000" dirty="0">
                <a:latin typeface="Bahnschrift SemiBold" pitchFamily="34" charset="0"/>
              </a:rPr>
              <a:t> </a:t>
            </a:r>
            <a:r>
              <a:rPr lang="ru-RU" sz="2000" dirty="0" err="1">
                <a:latin typeface="Bahnschrift SemiBold" pitchFamily="34" charset="0"/>
              </a:rPr>
              <a:t>тарифтік</a:t>
            </a:r>
            <a:r>
              <a:rPr lang="ru-RU" sz="2000" dirty="0">
                <a:latin typeface="Bahnschrift SemiBold" pitchFamily="34" charset="0"/>
              </a:rPr>
              <a:t> </a:t>
            </a:r>
            <a:r>
              <a:rPr lang="ru-RU" sz="2000" dirty="0" err="1">
                <a:latin typeface="Bahnschrift SemiBold" pitchFamily="34" charset="0"/>
              </a:rPr>
              <a:t>коэффициенттердің</a:t>
            </a:r>
            <a:r>
              <a:rPr lang="ru-RU" sz="2000" dirty="0">
                <a:latin typeface="Bahnschrift SemiBold" pitchFamily="34" charset="0"/>
              </a:rPr>
              <a:t> </a:t>
            </a:r>
            <a:r>
              <a:rPr lang="ru-RU" sz="2000" dirty="0" err="1">
                <a:latin typeface="Bahnschrift SemiBold" pitchFamily="34" charset="0"/>
              </a:rPr>
              <a:t>шкаласы</a:t>
            </a:r>
            <a:r>
              <a:rPr lang="ru-RU" sz="2000" dirty="0">
                <a:latin typeface="Bahnschrift SemiBold" pitchFamily="34" charset="0"/>
              </a:rPr>
              <a:t>. </a:t>
            </a:r>
            <a:r>
              <a:rPr lang="ru-RU" sz="2000" dirty="0" err="1">
                <a:latin typeface="Bahnschrift SemiBold" pitchFamily="34" charset="0"/>
              </a:rPr>
              <a:t>Тарифтік</a:t>
            </a:r>
            <a:r>
              <a:rPr lang="ru-RU" sz="2000" dirty="0">
                <a:latin typeface="Bahnschrift SemiBold" pitchFamily="34" charset="0"/>
              </a:rPr>
              <a:t> коэффициент – </a:t>
            </a:r>
            <a:r>
              <a:rPr lang="ru-RU" sz="2000" dirty="0" err="1">
                <a:latin typeface="Bahnschrift SemiBold" pitchFamily="34" charset="0"/>
              </a:rPr>
              <a:t>эберілген</a:t>
            </a:r>
            <a:r>
              <a:rPr lang="ru-RU" sz="2000" dirty="0">
                <a:latin typeface="Bahnschrift SemiBold" pitchFamily="34" charset="0"/>
              </a:rPr>
              <a:t> </a:t>
            </a:r>
            <a:r>
              <a:rPr lang="ru-RU" sz="2000" dirty="0" err="1">
                <a:latin typeface="Bahnschrift SemiBold" pitchFamily="34" charset="0"/>
              </a:rPr>
              <a:t>разрядтың</a:t>
            </a:r>
            <a:r>
              <a:rPr lang="ru-RU" sz="2000" dirty="0">
                <a:latin typeface="Bahnschrift SemiBold" pitchFamily="34" charset="0"/>
              </a:rPr>
              <a:t> </a:t>
            </a:r>
            <a:r>
              <a:rPr lang="ru-RU" sz="2000" dirty="0" err="1">
                <a:latin typeface="Bahnschrift SemiBold" pitchFamily="34" charset="0"/>
              </a:rPr>
              <a:t>ставкасы</a:t>
            </a:r>
            <a:r>
              <a:rPr lang="ru-RU" sz="2000" dirty="0">
                <a:latin typeface="Bahnschrift SemiBold" pitchFamily="34" charset="0"/>
              </a:rPr>
              <a:t> </a:t>
            </a:r>
            <a:r>
              <a:rPr lang="ru-RU" sz="2000" dirty="0" err="1">
                <a:latin typeface="Bahnschrift SemiBold" pitchFamily="34" charset="0"/>
              </a:rPr>
              <a:t>бірінші</a:t>
            </a:r>
            <a:r>
              <a:rPr lang="ru-RU" sz="2000" dirty="0">
                <a:latin typeface="Bahnschrift SemiBold" pitchFamily="34" charset="0"/>
              </a:rPr>
              <a:t> разряд </a:t>
            </a:r>
            <a:r>
              <a:rPr lang="ru-RU" sz="2000" dirty="0" err="1">
                <a:latin typeface="Bahnschrift SemiBold" pitchFamily="34" charset="0"/>
              </a:rPr>
              <a:t>ставкасынан</a:t>
            </a:r>
            <a:r>
              <a:rPr lang="ru-RU" sz="2000" dirty="0">
                <a:latin typeface="Bahnschrift SemiBold" pitchFamily="34" charset="0"/>
              </a:rPr>
              <a:t> </a:t>
            </a:r>
            <a:r>
              <a:rPr lang="ru-RU" sz="2000" dirty="0" err="1">
                <a:latin typeface="Bahnschrift SemiBold" pitchFamily="34" charset="0"/>
              </a:rPr>
              <a:t>қаншаға</a:t>
            </a:r>
            <a:r>
              <a:rPr lang="ru-RU" sz="2000" dirty="0">
                <a:latin typeface="Bahnschrift SemiBold" pitchFamily="34" charset="0"/>
              </a:rPr>
              <a:t> </a:t>
            </a:r>
            <a:r>
              <a:rPr lang="ru-RU" sz="2000" dirty="0" err="1">
                <a:latin typeface="Bahnschrift SemiBold" pitchFamily="34" charset="0"/>
              </a:rPr>
              <a:t>артық</a:t>
            </a:r>
            <a:r>
              <a:rPr lang="ru-RU" sz="2000" dirty="0">
                <a:latin typeface="Bahnschrift SemiBold" pitchFamily="34" charset="0"/>
              </a:rPr>
              <a:t> </a:t>
            </a:r>
            <a:r>
              <a:rPr lang="ru-RU" sz="2000" dirty="0" err="1">
                <a:latin typeface="Bahnschrift SemiBold" pitchFamily="34" charset="0"/>
              </a:rPr>
              <a:t>екенін</a:t>
            </a:r>
            <a:r>
              <a:rPr lang="ru-RU" sz="2000" dirty="0">
                <a:latin typeface="Bahnschrift SemiBold" pitchFamily="34" charset="0"/>
              </a:rPr>
              <a:t> </a:t>
            </a:r>
            <a:r>
              <a:rPr lang="ru-RU" sz="2000" dirty="0" err="1">
                <a:latin typeface="Bahnschrift SemiBold" pitchFamily="34" charset="0"/>
              </a:rPr>
              <a:t>көрсететін</a:t>
            </a:r>
            <a:r>
              <a:rPr lang="ru-RU" sz="2000" dirty="0">
                <a:latin typeface="Bahnschrift SemiBold" pitchFamily="34" charset="0"/>
              </a:rPr>
              <a:t> </a:t>
            </a:r>
            <a:r>
              <a:rPr lang="ru-RU" sz="2000" dirty="0" err="1">
                <a:latin typeface="Bahnschrift SemiBold" pitchFamily="34" charset="0"/>
              </a:rPr>
              <a:t>шама</a:t>
            </a:r>
            <a:r>
              <a:rPr lang="ru-RU" sz="2000" dirty="0">
                <a:latin typeface="Bahnschrift SemiBold" pitchFamily="34" charset="0"/>
              </a:rPr>
              <a:t>. </a:t>
            </a:r>
            <a:r>
              <a:rPr lang="ru-RU" sz="2000" dirty="0" err="1">
                <a:latin typeface="Bahnschrift SemiBold" pitchFamily="34" charset="0"/>
              </a:rPr>
              <a:t>Жалпы</a:t>
            </a:r>
            <a:r>
              <a:rPr lang="ru-RU" sz="2000" dirty="0">
                <a:latin typeface="Bahnschrift SemiBold" pitchFamily="34" charset="0"/>
              </a:rPr>
              <a:t> </a:t>
            </a:r>
            <a:r>
              <a:rPr lang="ru-RU" sz="2000" dirty="0" err="1">
                <a:latin typeface="Bahnschrift SemiBold" pitchFamily="34" charset="0"/>
              </a:rPr>
              <a:t>алғанда</a:t>
            </a:r>
            <a:r>
              <a:rPr lang="ru-RU" sz="2000" dirty="0">
                <a:latin typeface="Bahnschrift SemiBold" pitchFamily="34" charset="0"/>
              </a:rPr>
              <a:t> 21 разряд бар. 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632337" y="4494727"/>
            <a:ext cx="11165983" cy="1030309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>
                <a:latin typeface="Bahnschrift SemiBold" pitchFamily="34" charset="0"/>
              </a:rPr>
              <a:t>3. </a:t>
            </a:r>
            <a:r>
              <a:rPr lang="ru-RU" sz="2000" dirty="0" err="1">
                <a:latin typeface="Bahnschrift SemiBold" pitchFamily="34" charset="0"/>
              </a:rPr>
              <a:t>Тарифтік</a:t>
            </a:r>
            <a:r>
              <a:rPr lang="ru-RU" sz="2000" dirty="0">
                <a:latin typeface="Bahnschrift SemiBold" pitchFamily="34" charset="0"/>
              </a:rPr>
              <a:t> ставка – </a:t>
            </a:r>
            <a:r>
              <a:rPr lang="ru-RU" sz="2000" dirty="0" err="1">
                <a:latin typeface="Bahnschrift SemiBold" pitchFamily="34" charset="0"/>
              </a:rPr>
              <a:t>уақыт</a:t>
            </a:r>
            <a:r>
              <a:rPr lang="ru-RU" sz="2000" dirty="0">
                <a:latin typeface="Bahnschrift SemiBold" pitchFamily="34" charset="0"/>
              </a:rPr>
              <a:t> </a:t>
            </a:r>
            <a:r>
              <a:rPr lang="ru-RU" sz="2000" dirty="0" err="1">
                <a:latin typeface="Bahnschrift SemiBold" pitchFamily="34" charset="0"/>
              </a:rPr>
              <a:t>бірлігі</a:t>
            </a:r>
            <a:r>
              <a:rPr lang="ru-RU" sz="2000" dirty="0">
                <a:latin typeface="Bahnschrift SemiBold" pitchFamily="34" charset="0"/>
              </a:rPr>
              <a:t> </a:t>
            </a:r>
            <a:r>
              <a:rPr lang="ru-RU" sz="2000" dirty="0" err="1">
                <a:latin typeface="Bahnschrift SemiBold" pitchFamily="34" charset="0"/>
              </a:rPr>
              <a:t>үшін</a:t>
            </a:r>
            <a:r>
              <a:rPr lang="ru-RU" sz="2000" dirty="0">
                <a:latin typeface="Bahnschrift SemiBold" pitchFamily="34" charset="0"/>
              </a:rPr>
              <a:t> </a:t>
            </a:r>
            <a:r>
              <a:rPr lang="ru-RU" sz="2000" dirty="0" err="1">
                <a:latin typeface="Bahnschrift SemiBold" pitchFamily="34" charset="0"/>
              </a:rPr>
              <a:t>анықталған</a:t>
            </a:r>
            <a:r>
              <a:rPr lang="ru-RU" sz="2000" dirty="0">
                <a:latin typeface="Bahnschrift SemiBold" pitchFamily="34" charset="0"/>
              </a:rPr>
              <a:t> </a:t>
            </a:r>
            <a:r>
              <a:rPr lang="ru-RU" sz="2000" dirty="0" err="1">
                <a:latin typeface="Bahnschrift SemiBold" pitchFamily="34" charset="0"/>
              </a:rPr>
              <a:t>еңбекті</a:t>
            </a:r>
            <a:r>
              <a:rPr lang="ru-RU" sz="2000" dirty="0">
                <a:latin typeface="Bahnschrift SemiBold" pitchFamily="34" charset="0"/>
              </a:rPr>
              <a:t> </a:t>
            </a:r>
            <a:r>
              <a:rPr lang="ru-RU" sz="2000" dirty="0" err="1">
                <a:latin typeface="Bahnschrift SemiBold" pitchFamily="34" charset="0"/>
              </a:rPr>
              <a:t>төлеу</a:t>
            </a:r>
            <a:r>
              <a:rPr lang="ru-RU" sz="2000" dirty="0">
                <a:latin typeface="Bahnschrift SemiBold" pitchFamily="34" charset="0"/>
              </a:rPr>
              <a:t> </a:t>
            </a:r>
            <a:r>
              <a:rPr lang="ru-RU" sz="2000" dirty="0" err="1">
                <a:latin typeface="Bahnschrift SemiBold" pitchFamily="34" charset="0"/>
              </a:rPr>
              <a:t>шамасы</a:t>
            </a:r>
            <a:r>
              <a:rPr lang="ru-RU" sz="2000" dirty="0">
                <a:latin typeface="Bahnschrift SemiBold" pitchFamily="34" charset="0"/>
              </a:rPr>
              <a:t>. </a:t>
            </a:r>
            <a:r>
              <a:rPr lang="ru-RU" sz="2000" dirty="0" err="1">
                <a:latin typeface="Bahnschrift SemiBold" pitchFamily="34" charset="0"/>
              </a:rPr>
              <a:t>Тарифтік</a:t>
            </a:r>
            <a:r>
              <a:rPr lang="ru-RU" sz="2000" dirty="0">
                <a:latin typeface="Bahnschrift SemiBold" pitchFamily="34" charset="0"/>
              </a:rPr>
              <a:t> ставка </a:t>
            </a:r>
            <a:r>
              <a:rPr lang="ru-RU" sz="2000" dirty="0" err="1">
                <a:latin typeface="Bahnschrift SemiBold" pitchFamily="34" charset="0"/>
              </a:rPr>
              <a:t>минимальды</a:t>
            </a:r>
            <a:r>
              <a:rPr lang="ru-RU" sz="2000" dirty="0">
                <a:latin typeface="Bahnschrift SemiBold" pitchFamily="34" charset="0"/>
              </a:rPr>
              <a:t> </a:t>
            </a:r>
            <a:r>
              <a:rPr lang="ru-RU" sz="2000" dirty="0" err="1">
                <a:latin typeface="Bahnschrift SemiBold" pitchFamily="34" charset="0"/>
              </a:rPr>
              <a:t>еңбек</a:t>
            </a:r>
            <a:r>
              <a:rPr lang="ru-RU" sz="2000" dirty="0">
                <a:latin typeface="Bahnschrift SemiBold" pitchFamily="34" charset="0"/>
              </a:rPr>
              <a:t> </a:t>
            </a:r>
            <a:r>
              <a:rPr lang="ru-RU" sz="2000" dirty="0" err="1">
                <a:latin typeface="Bahnschrift SemiBold" pitchFamily="34" charset="0"/>
              </a:rPr>
              <a:t>ақы</a:t>
            </a:r>
            <a:r>
              <a:rPr lang="ru-RU" sz="2000" dirty="0">
                <a:latin typeface="Bahnschrift SemiBold" pitchFamily="34" charset="0"/>
              </a:rPr>
              <a:t> </a:t>
            </a:r>
            <a:r>
              <a:rPr lang="ru-RU" sz="2000" dirty="0" err="1">
                <a:latin typeface="Bahnschrift SemiBold" pitchFamily="34" charset="0"/>
              </a:rPr>
              <a:t>деңгейімен</a:t>
            </a:r>
            <a:r>
              <a:rPr lang="ru-RU" sz="2000" dirty="0">
                <a:latin typeface="Bahnschrift SemiBold" pitchFamily="34" charset="0"/>
              </a:rPr>
              <a:t> </a:t>
            </a:r>
            <a:r>
              <a:rPr lang="ru-RU" sz="2000" dirty="0" err="1">
                <a:latin typeface="Bahnschrift SemiBold" pitchFamily="34" charset="0"/>
              </a:rPr>
              <a:t>байланысты</a:t>
            </a:r>
            <a:r>
              <a:rPr lang="ru-RU" sz="2000" dirty="0">
                <a:latin typeface="Bahnschrift SemiBold" pitchFamily="34" charset="0"/>
              </a:rPr>
              <a:t> </a:t>
            </a:r>
            <a:r>
              <a:rPr lang="ru-RU" sz="2000" dirty="0" err="1">
                <a:latin typeface="Bahnschrift SemiBold" pitchFamily="34" charset="0"/>
              </a:rPr>
              <a:t>болады</a:t>
            </a:r>
            <a:r>
              <a:rPr lang="ru-RU" sz="2000" dirty="0">
                <a:latin typeface="Bahnschrift SemiBold" pitchFamily="34" charset="0"/>
              </a:rPr>
              <a:t>. </a:t>
            </a:r>
            <a:r>
              <a:rPr lang="ru-RU" sz="2000" dirty="0" err="1">
                <a:latin typeface="Bahnschrift SemiBold" pitchFamily="34" charset="0"/>
              </a:rPr>
              <a:t>Ол</a:t>
            </a:r>
            <a:r>
              <a:rPr lang="ru-RU" sz="2000" dirty="0">
                <a:latin typeface="Bahnschrift SemiBold" pitchFamily="34" charset="0"/>
              </a:rPr>
              <a:t> </a:t>
            </a:r>
            <a:r>
              <a:rPr lang="ru-RU" sz="2000" dirty="0" err="1">
                <a:latin typeface="Bahnschrift SemiBold" pitchFamily="34" charset="0"/>
              </a:rPr>
              <a:t>үкіметпен</a:t>
            </a:r>
            <a:r>
              <a:rPr lang="ru-RU" sz="2000" dirty="0">
                <a:latin typeface="Bahnschrift SemiBold" pitchFamily="34" charset="0"/>
              </a:rPr>
              <a:t> </a:t>
            </a:r>
            <a:r>
              <a:rPr lang="ru-RU" sz="2000" dirty="0" err="1">
                <a:latin typeface="Bahnschrift SemiBold" pitchFamily="34" charset="0"/>
              </a:rPr>
              <a:t>белгіленеді</a:t>
            </a:r>
            <a:r>
              <a:rPr lang="ru-RU" sz="2000" dirty="0">
                <a:latin typeface="Bahnschrift SemiBold" pitchFamily="34" charset="0"/>
              </a:rPr>
              <a:t> </a:t>
            </a:r>
            <a:r>
              <a:rPr lang="ru-RU" sz="2000" dirty="0" err="1">
                <a:latin typeface="Bahnschrift SemiBold" pitchFamily="34" charset="0"/>
              </a:rPr>
              <a:t>және</a:t>
            </a:r>
            <a:r>
              <a:rPr lang="ru-RU" sz="2000" dirty="0">
                <a:latin typeface="Bahnschrift SemiBold" pitchFamily="34" charset="0"/>
              </a:rPr>
              <a:t> </a:t>
            </a:r>
            <a:r>
              <a:rPr lang="ru-RU" sz="2000" dirty="0" err="1">
                <a:latin typeface="Bahnschrift SemiBold" pitchFamily="34" charset="0"/>
              </a:rPr>
              <a:t>инфляцияға</a:t>
            </a:r>
            <a:r>
              <a:rPr lang="ru-RU" sz="2000" dirty="0">
                <a:latin typeface="Bahnschrift SemiBold" pitchFamily="34" charset="0"/>
              </a:rPr>
              <a:t> </a:t>
            </a:r>
            <a:r>
              <a:rPr lang="ru-RU" sz="2000" dirty="0" err="1">
                <a:latin typeface="Bahnschrift SemiBold" pitchFamily="34" charset="0"/>
              </a:rPr>
              <a:t>байланысты</a:t>
            </a:r>
            <a:r>
              <a:rPr lang="ru-RU" sz="2000" dirty="0">
                <a:latin typeface="Bahnschrift SemiBold" pitchFamily="34" charset="0"/>
              </a:rPr>
              <a:t> </a:t>
            </a:r>
            <a:r>
              <a:rPr lang="ru-RU" sz="2000" dirty="0" err="1">
                <a:latin typeface="Bahnschrift SemiBold" pitchFamily="34" charset="0"/>
              </a:rPr>
              <a:t>мерзім</a:t>
            </a:r>
            <a:r>
              <a:rPr lang="ru-RU" sz="2000" dirty="0">
                <a:latin typeface="Bahnschrift SemiBold" pitchFamily="34" charset="0"/>
              </a:rPr>
              <a:t> </a:t>
            </a:r>
            <a:r>
              <a:rPr lang="ru-RU" sz="2000" dirty="0" err="1">
                <a:latin typeface="Bahnschrift SemiBold" pitchFamily="34" charset="0"/>
              </a:rPr>
              <a:t>сайын</a:t>
            </a:r>
            <a:r>
              <a:rPr lang="ru-RU" sz="2000" dirty="0">
                <a:latin typeface="Bahnschrift SemiBold" pitchFamily="34" charset="0"/>
              </a:rPr>
              <a:t> </a:t>
            </a:r>
            <a:r>
              <a:rPr lang="ru-RU" sz="2000" dirty="0" err="1">
                <a:latin typeface="Bahnschrift SemiBold" pitchFamily="34" charset="0"/>
              </a:rPr>
              <a:t>индексацияланады</a:t>
            </a:r>
            <a:r>
              <a:rPr lang="ru-RU" sz="2000" dirty="0">
                <a:latin typeface="Bahnschrift SemiBold" pitchFamily="34" charset="0"/>
              </a:rPr>
              <a:t>. 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632336" y="5525036"/>
            <a:ext cx="11165983" cy="88864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>
                <a:latin typeface="Bahnschrift SemiBold" pitchFamily="34" charset="0"/>
              </a:rPr>
              <a:t>4. </a:t>
            </a:r>
            <a:r>
              <a:rPr lang="ru-RU" sz="2000" dirty="0" err="1">
                <a:latin typeface="Bahnschrift SemiBold" pitchFamily="34" charset="0"/>
              </a:rPr>
              <a:t>Аудандық</a:t>
            </a:r>
            <a:r>
              <a:rPr lang="ru-RU" sz="2000" dirty="0">
                <a:latin typeface="Bahnschrift SemiBold" pitchFamily="34" charset="0"/>
              </a:rPr>
              <a:t> коэффициент – </a:t>
            </a:r>
            <a:r>
              <a:rPr lang="ru-RU" sz="2000" dirty="0" err="1">
                <a:latin typeface="Bahnschrift SemiBold" pitchFamily="34" charset="0"/>
              </a:rPr>
              <a:t>жергілікті</a:t>
            </a:r>
            <a:r>
              <a:rPr lang="ru-RU" sz="2000" dirty="0">
                <a:latin typeface="Bahnschrift SemiBold" pitchFamily="34" charset="0"/>
              </a:rPr>
              <a:t> </a:t>
            </a:r>
            <a:r>
              <a:rPr lang="ru-RU" sz="2000" dirty="0" err="1">
                <a:latin typeface="Bahnschrift SemiBold" pitchFamily="34" charset="0"/>
              </a:rPr>
              <a:t>климаттық</a:t>
            </a:r>
            <a:r>
              <a:rPr lang="ru-RU" sz="2000" dirty="0">
                <a:latin typeface="Bahnschrift SemiBold" pitchFamily="34" charset="0"/>
              </a:rPr>
              <a:t> </a:t>
            </a:r>
            <a:r>
              <a:rPr lang="ru-RU" sz="2000" dirty="0" err="1">
                <a:latin typeface="Bahnschrift SemiBold" pitchFamily="34" charset="0"/>
              </a:rPr>
              <a:t>және</a:t>
            </a:r>
            <a:r>
              <a:rPr lang="ru-RU" sz="2000" dirty="0">
                <a:latin typeface="Bahnschrift SemiBold" pitchFamily="34" charset="0"/>
              </a:rPr>
              <a:t> </a:t>
            </a:r>
            <a:r>
              <a:rPr lang="ru-RU" sz="2000" dirty="0" err="1">
                <a:latin typeface="Bahnschrift SemiBold" pitchFamily="34" charset="0"/>
              </a:rPr>
              <a:t>басқа</a:t>
            </a:r>
            <a:r>
              <a:rPr lang="ru-RU" sz="2000" dirty="0">
                <a:latin typeface="Bahnschrift SemiBold" pitchFamily="34" charset="0"/>
              </a:rPr>
              <a:t> </a:t>
            </a:r>
            <a:r>
              <a:rPr lang="ru-RU" sz="2000" dirty="0" err="1">
                <a:latin typeface="Bahnschrift SemiBold" pitchFamily="34" charset="0"/>
              </a:rPr>
              <a:t>жұмыс</a:t>
            </a:r>
            <a:r>
              <a:rPr lang="ru-RU" sz="2000" dirty="0">
                <a:latin typeface="Bahnschrift SemiBold" pitchFamily="34" charset="0"/>
              </a:rPr>
              <a:t> </a:t>
            </a:r>
            <a:r>
              <a:rPr lang="ru-RU" sz="2000" dirty="0" err="1">
                <a:latin typeface="Bahnschrift SemiBold" pitchFamily="34" charset="0"/>
              </a:rPr>
              <a:t>шарттарын</a:t>
            </a:r>
            <a:r>
              <a:rPr lang="ru-RU" sz="2000" dirty="0">
                <a:latin typeface="Bahnschrift SemiBold" pitchFamily="34" charset="0"/>
              </a:rPr>
              <a:t> </a:t>
            </a:r>
            <a:r>
              <a:rPr lang="ru-RU" sz="2000" dirty="0" err="1">
                <a:latin typeface="Bahnschrift SemiBold" pitchFamily="34" charset="0"/>
              </a:rPr>
              <a:t>есебке</a:t>
            </a:r>
            <a:r>
              <a:rPr lang="ru-RU" sz="2000" dirty="0">
                <a:latin typeface="Bahnschrift SemiBold" pitchFamily="34" charset="0"/>
              </a:rPr>
              <a:t> </a:t>
            </a:r>
            <a:r>
              <a:rPr lang="ru-RU" sz="2000" dirty="0" err="1">
                <a:latin typeface="Bahnschrift SemiBold" pitchFamily="34" charset="0"/>
              </a:rPr>
              <a:t>алады</a:t>
            </a:r>
            <a:r>
              <a:rPr lang="ru-RU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139299350"/>
      </p:ext>
    </p:extLst>
  </p:cSld>
  <p:clrMapOvr>
    <a:masterClrMapping/>
  </p:clrMapOvr>
</p:sld>
</file>

<file path=ppt/theme/theme1.xml><?xml version="1.0" encoding="utf-8"?>
<a:theme xmlns:a="http://schemas.openxmlformats.org/drawingml/2006/main" name="Паркет">
  <a:themeElements>
    <a:clrScheme name="Паркет">
      <a:dk1>
        <a:sysClr val="windowText" lastClr="000000"/>
      </a:dk1>
      <a:lt1>
        <a:sysClr val="window" lastClr="FFFFFF"/>
      </a:lt1>
      <a:dk2>
        <a:srgbClr val="1D3641"/>
      </a:dk2>
      <a:lt2>
        <a:srgbClr val="DFE6D0"/>
      </a:lt2>
      <a:accent1>
        <a:srgbClr val="759AA5"/>
      </a:accent1>
      <a:accent2>
        <a:srgbClr val="CFC60D"/>
      </a:accent2>
      <a:accent3>
        <a:srgbClr val="99987F"/>
      </a:accent3>
      <a:accent4>
        <a:srgbClr val="90AC97"/>
      </a:accent4>
      <a:accent5>
        <a:srgbClr val="FFAD1C"/>
      </a:accent5>
      <a:accent6>
        <a:srgbClr val="B9AB6F"/>
      </a:accent6>
      <a:hlink>
        <a:srgbClr val="66AACD"/>
      </a:hlink>
      <a:folHlink>
        <a:srgbClr val="809DB3"/>
      </a:folHlink>
    </a:clrScheme>
    <a:fontScheme name="Обычная">
      <a:majorFont>
        <a:latin typeface="Tw Cen MT"/>
        <a:ea typeface=""/>
        <a:cs typeface=""/>
        <a:font script="Grek" typeface="Calibri"/>
        <a:font script="Cyrl" typeface="Calibri"/>
        <a:font script="Jpan" typeface="HG創英角ｺﾞｼｯｸUB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創英角ｺﾞｼｯｸUB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Паркет">
      <a:fillStyleLst>
        <a:solidFill>
          <a:schemeClr val="phClr"/>
        </a:solidFill>
        <a:gradFill rotWithShape="1">
          <a:gsLst>
            <a:gs pos="0">
              <a:schemeClr val="phClr">
                <a:tint val="79000"/>
                <a:satMod val="180000"/>
              </a:schemeClr>
            </a:gs>
            <a:gs pos="65000">
              <a:schemeClr val="phClr">
                <a:tint val="52000"/>
                <a:satMod val="250000"/>
              </a:schemeClr>
            </a:gs>
            <a:gs pos="100000">
              <a:schemeClr val="phClr">
                <a:tint val="29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000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8700000"/>
            </a:lightRig>
          </a:scene3d>
          <a:sp3d contourW="12700" prstMaterial="dkEdge">
            <a:bevelT w="0" h="0" prst="relaxedInset"/>
            <a:contourClr>
              <a:schemeClr val="phClr">
                <a:shade val="65000"/>
                <a:satMod val="15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13200000"/>
            </a:lightRig>
          </a:scene3d>
          <a:sp3d prstMaterial="dkEdge">
            <a:bevelT w="63500" h="50800" prst="relaxedIns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hade val="95000"/>
                <a:satMod val="200000"/>
              </a:schemeClr>
            </a:gs>
            <a:gs pos="53000">
              <a:schemeClr val="phClr">
                <a:shade val="60000"/>
                <a:satMod val="220000"/>
              </a:schemeClr>
            </a:gs>
            <a:gs pos="100000">
              <a:schemeClr val="phClr">
                <a:shade val="45000"/>
                <a:satMod val="22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tint val="83000"/>
                <a:shade val="97000"/>
                <a:satMod val="230000"/>
              </a:schemeClr>
            </a:gs>
            <a:gs pos="100000">
              <a:schemeClr val="phClr">
                <a:shade val="35000"/>
                <a:satMod val="250000"/>
              </a:schemeClr>
            </a:gs>
          </a:gsLst>
          <a:path path="circle">
            <a:fillToRect l="15000" t="50000" r="85000" b="60000"/>
          </a:path>
        </a:gra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Thatch</Template>
  <TotalTime>1050</TotalTime>
  <Words>894</Words>
  <Application>Microsoft Office PowerPoint</Application>
  <PresentationFormat>Произвольный</PresentationFormat>
  <Paragraphs>77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Паркет</vt:lpstr>
      <vt:lpstr>13-тақырып Еңбекақы төлеу қорынан алынатын салықтар мен төлемдер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Sandu Zheniskair</dc:creator>
  <cp:lastModifiedBy>admin</cp:lastModifiedBy>
  <cp:revision>92</cp:revision>
  <dcterms:created xsi:type="dcterms:W3CDTF">2018-10-02T16:25:31Z</dcterms:created>
  <dcterms:modified xsi:type="dcterms:W3CDTF">2023-01-25T17:12:15Z</dcterms:modified>
</cp:coreProperties>
</file>